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7"/>
  </p:notesMasterIdLst>
  <p:sldIdLst>
    <p:sldId id="342" r:id="rId5"/>
    <p:sldId id="351" r:id="rId6"/>
    <p:sldId id="352" r:id="rId7"/>
    <p:sldId id="348" r:id="rId8"/>
    <p:sldId id="349" r:id="rId9"/>
    <p:sldId id="354" r:id="rId10"/>
    <p:sldId id="355" r:id="rId11"/>
    <p:sldId id="356" r:id="rId12"/>
    <p:sldId id="357" r:id="rId13"/>
    <p:sldId id="359" r:id="rId14"/>
    <p:sldId id="358" r:id="rId15"/>
    <p:sldId id="350"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05202E"/>
    <a:srgbClr val="05152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76F57AA-2B34-41FA-93B4-317D18680C72}" v="62" dt="2024-01-07T14:42:52.19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5646"/>
  </p:normalViewPr>
  <p:slideViewPr>
    <p:cSldViewPr snapToGrid="0" snapToObjects="1" showGuides="1">
      <p:cViewPr varScale="1">
        <p:scale>
          <a:sx n="82" d="100"/>
          <a:sy n="82" d="100"/>
        </p:scale>
        <p:origin x="720" y="72"/>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arriet Modey-Agbenyenu" userId="7adfdf2892a573c0" providerId="LiveId" clId="{C76F57AA-2B34-41FA-93B4-317D18680C72}"/>
    <pc:docChg chg="custSel addSld modSld sldOrd">
      <pc:chgData name="Harriet Modey-Agbenyenu" userId="7adfdf2892a573c0" providerId="LiveId" clId="{C76F57AA-2B34-41FA-93B4-317D18680C72}" dt="2024-01-07T14:43:21.511" v="223" actId="478"/>
      <pc:docMkLst>
        <pc:docMk/>
      </pc:docMkLst>
      <pc:sldChg chg="addSp delSp modSp mod modTransition delAnim modAnim">
        <pc:chgData name="Harriet Modey-Agbenyenu" userId="7adfdf2892a573c0" providerId="LiveId" clId="{C76F57AA-2B34-41FA-93B4-317D18680C72}" dt="2024-01-07T14:43:21.511" v="223" actId="478"/>
        <pc:sldMkLst>
          <pc:docMk/>
          <pc:sldMk cId="2498031464" sldId="342"/>
        </pc:sldMkLst>
        <pc:picChg chg="add del mod">
          <ac:chgData name="Harriet Modey-Agbenyenu" userId="7adfdf2892a573c0" providerId="LiveId" clId="{C76F57AA-2B34-41FA-93B4-317D18680C72}" dt="2024-01-07T14:42:01.920" v="219" actId="478"/>
          <ac:picMkLst>
            <pc:docMk/>
            <pc:sldMk cId="2498031464" sldId="342"/>
            <ac:picMk id="5" creationId="{B9936027-4C13-B73E-B4B8-5648359DD424}"/>
          </ac:picMkLst>
        </pc:picChg>
        <pc:picChg chg="add del mod">
          <ac:chgData name="Harriet Modey-Agbenyenu" userId="7adfdf2892a573c0" providerId="LiveId" clId="{C76F57AA-2B34-41FA-93B4-317D18680C72}" dt="2024-01-07T14:42:36.782" v="221" actId="478"/>
          <ac:picMkLst>
            <pc:docMk/>
            <pc:sldMk cId="2498031464" sldId="342"/>
            <ac:picMk id="6" creationId="{5F5FCE6C-7A41-5070-BE56-BE2188089CDF}"/>
          </ac:picMkLst>
        </pc:picChg>
        <pc:picChg chg="add del mod">
          <ac:chgData name="Harriet Modey-Agbenyenu" userId="7adfdf2892a573c0" providerId="LiveId" clId="{C76F57AA-2B34-41FA-93B4-317D18680C72}" dt="2024-01-07T14:43:21.511" v="223" actId="478"/>
          <ac:picMkLst>
            <pc:docMk/>
            <pc:sldMk cId="2498031464" sldId="342"/>
            <ac:picMk id="7" creationId="{C40C8E4D-A7EC-2FF8-3ABC-AFEC5ED4952E}"/>
          </ac:picMkLst>
        </pc:picChg>
      </pc:sldChg>
      <pc:sldChg chg="modTransition modAnim">
        <pc:chgData name="Harriet Modey-Agbenyenu" userId="7adfdf2892a573c0" providerId="LiveId" clId="{C76F57AA-2B34-41FA-93B4-317D18680C72}" dt="2024-01-07T14:24:54.498" v="192"/>
        <pc:sldMkLst>
          <pc:docMk/>
          <pc:sldMk cId="3049025764" sldId="348"/>
        </pc:sldMkLst>
      </pc:sldChg>
      <pc:sldChg chg="modTransition modAnim">
        <pc:chgData name="Harriet Modey-Agbenyenu" userId="7adfdf2892a573c0" providerId="LiveId" clId="{C76F57AA-2B34-41FA-93B4-317D18680C72}" dt="2024-01-07T14:25:01.512" v="193"/>
        <pc:sldMkLst>
          <pc:docMk/>
          <pc:sldMk cId="1250634373" sldId="349"/>
        </pc:sldMkLst>
      </pc:sldChg>
      <pc:sldChg chg="modSp mod modAnim">
        <pc:chgData name="Harriet Modey-Agbenyenu" userId="7adfdf2892a573c0" providerId="LiveId" clId="{C76F57AA-2B34-41FA-93B4-317D18680C72}" dt="2024-01-07T14:29:24.824" v="215"/>
        <pc:sldMkLst>
          <pc:docMk/>
          <pc:sldMk cId="79002458" sldId="350"/>
        </pc:sldMkLst>
        <pc:spChg chg="mod">
          <ac:chgData name="Harriet Modey-Agbenyenu" userId="7adfdf2892a573c0" providerId="LiveId" clId="{C76F57AA-2B34-41FA-93B4-317D18680C72}" dt="2024-01-07T14:14:30.752" v="98" actId="20577"/>
          <ac:spMkLst>
            <pc:docMk/>
            <pc:sldMk cId="79002458" sldId="350"/>
            <ac:spMk id="3" creationId="{16F47B4A-0538-FAD8-7A24-931BA48AE070}"/>
          </ac:spMkLst>
        </pc:spChg>
      </pc:sldChg>
      <pc:sldChg chg="modTransition modAnim">
        <pc:chgData name="Harriet Modey-Agbenyenu" userId="7adfdf2892a573c0" providerId="LiveId" clId="{C76F57AA-2B34-41FA-93B4-317D18680C72}" dt="2024-01-07T14:20:49.774" v="178"/>
        <pc:sldMkLst>
          <pc:docMk/>
          <pc:sldMk cId="2249031310" sldId="351"/>
        </pc:sldMkLst>
      </pc:sldChg>
      <pc:sldChg chg="modTransition modAnim">
        <pc:chgData name="Harriet Modey-Agbenyenu" userId="7adfdf2892a573c0" providerId="LiveId" clId="{C76F57AA-2B34-41FA-93B4-317D18680C72}" dt="2024-01-07T14:22:14.621" v="183"/>
        <pc:sldMkLst>
          <pc:docMk/>
          <pc:sldMk cId="3984182267" sldId="352"/>
        </pc:sldMkLst>
      </pc:sldChg>
      <pc:sldChg chg="modTransition">
        <pc:chgData name="Harriet Modey-Agbenyenu" userId="7adfdf2892a573c0" providerId="LiveId" clId="{C76F57AA-2B34-41FA-93B4-317D18680C72}" dt="2024-01-07T14:25:18.806" v="194"/>
        <pc:sldMkLst>
          <pc:docMk/>
          <pc:sldMk cId="2494442246" sldId="354"/>
        </pc:sldMkLst>
      </pc:sldChg>
      <pc:sldChg chg="modTransition modAnim">
        <pc:chgData name="Harriet Modey-Agbenyenu" userId="7adfdf2892a573c0" providerId="LiveId" clId="{C76F57AA-2B34-41FA-93B4-317D18680C72}" dt="2024-01-07T14:26:38.269" v="197"/>
        <pc:sldMkLst>
          <pc:docMk/>
          <pc:sldMk cId="1363164909" sldId="355"/>
        </pc:sldMkLst>
      </pc:sldChg>
      <pc:sldChg chg="modTransition modAnim">
        <pc:chgData name="Harriet Modey-Agbenyenu" userId="7adfdf2892a573c0" providerId="LiveId" clId="{C76F57AA-2B34-41FA-93B4-317D18680C72}" dt="2024-01-07T14:27:03.758" v="199"/>
        <pc:sldMkLst>
          <pc:docMk/>
          <pc:sldMk cId="1588150467" sldId="356"/>
        </pc:sldMkLst>
      </pc:sldChg>
      <pc:sldChg chg="modSp mod modAnim">
        <pc:chgData name="Harriet Modey-Agbenyenu" userId="7adfdf2892a573c0" providerId="LiveId" clId="{C76F57AA-2B34-41FA-93B4-317D18680C72}" dt="2024-01-07T14:28:18.824" v="209"/>
        <pc:sldMkLst>
          <pc:docMk/>
          <pc:sldMk cId="2507544033" sldId="357"/>
        </pc:sldMkLst>
        <pc:spChg chg="mod">
          <ac:chgData name="Harriet Modey-Agbenyenu" userId="7adfdf2892a573c0" providerId="LiveId" clId="{C76F57AA-2B34-41FA-93B4-317D18680C72}" dt="2024-01-07T14:12:27.535" v="5" actId="1076"/>
          <ac:spMkLst>
            <pc:docMk/>
            <pc:sldMk cId="2507544033" sldId="357"/>
            <ac:spMk id="4" creationId="{BDF837F0-12C8-AED0-CCBA-DEE5E6CB61AC}"/>
          </ac:spMkLst>
        </pc:spChg>
        <pc:spChg chg="mod">
          <ac:chgData name="Harriet Modey-Agbenyenu" userId="7adfdf2892a573c0" providerId="LiveId" clId="{C76F57AA-2B34-41FA-93B4-317D18680C72}" dt="2024-01-07T14:13:13.828" v="10" actId="20577"/>
          <ac:spMkLst>
            <pc:docMk/>
            <pc:sldMk cId="2507544033" sldId="357"/>
            <ac:spMk id="6" creationId="{65568B5F-6318-65E2-CEDA-18DE9E9733EF}"/>
          </ac:spMkLst>
        </pc:spChg>
      </pc:sldChg>
      <pc:sldChg chg="delSp modSp new mod">
        <pc:chgData name="Harriet Modey-Agbenyenu" userId="7adfdf2892a573c0" providerId="LiveId" clId="{C76F57AA-2B34-41FA-93B4-317D18680C72}" dt="2024-01-07T14:17:53.418" v="169" actId="1076"/>
        <pc:sldMkLst>
          <pc:docMk/>
          <pc:sldMk cId="969428459" sldId="358"/>
        </pc:sldMkLst>
        <pc:spChg chg="mod">
          <ac:chgData name="Harriet Modey-Agbenyenu" userId="7adfdf2892a573c0" providerId="LiveId" clId="{C76F57AA-2B34-41FA-93B4-317D18680C72}" dt="2024-01-07T14:16:19.986" v="155" actId="20577"/>
          <ac:spMkLst>
            <pc:docMk/>
            <pc:sldMk cId="969428459" sldId="358"/>
            <ac:spMk id="2" creationId="{12756171-67E6-4AC6-FE10-1A9F7CF5E773}"/>
          </ac:spMkLst>
        </pc:spChg>
        <pc:spChg chg="mod">
          <ac:chgData name="Harriet Modey-Agbenyenu" userId="7adfdf2892a573c0" providerId="LiveId" clId="{C76F57AA-2B34-41FA-93B4-317D18680C72}" dt="2024-01-07T14:17:53.418" v="169" actId="1076"/>
          <ac:spMkLst>
            <pc:docMk/>
            <pc:sldMk cId="969428459" sldId="358"/>
            <ac:spMk id="3" creationId="{EA707530-AA95-F2E2-B099-590FB3D9585A}"/>
          </ac:spMkLst>
        </pc:spChg>
        <pc:spChg chg="del">
          <ac:chgData name="Harriet Modey-Agbenyenu" userId="7adfdf2892a573c0" providerId="LiveId" clId="{C76F57AA-2B34-41FA-93B4-317D18680C72}" dt="2024-01-07T14:16:53.644" v="160" actId="478"/>
          <ac:spMkLst>
            <pc:docMk/>
            <pc:sldMk cId="969428459" sldId="358"/>
            <ac:spMk id="4" creationId="{9C01CB24-BDCC-69DC-B32B-C83AC709777D}"/>
          </ac:spMkLst>
        </pc:spChg>
        <pc:spChg chg="del">
          <ac:chgData name="Harriet Modey-Agbenyenu" userId="7adfdf2892a573c0" providerId="LiveId" clId="{C76F57AA-2B34-41FA-93B4-317D18680C72}" dt="2024-01-07T14:16:49.826" v="159" actId="478"/>
          <ac:spMkLst>
            <pc:docMk/>
            <pc:sldMk cId="969428459" sldId="358"/>
            <ac:spMk id="5" creationId="{64966785-A1A8-4C75-A8D3-25F853776D54}"/>
          </ac:spMkLst>
        </pc:spChg>
        <pc:spChg chg="del">
          <ac:chgData name="Harriet Modey-Agbenyenu" userId="7adfdf2892a573c0" providerId="LiveId" clId="{C76F57AA-2B34-41FA-93B4-317D18680C72}" dt="2024-01-07T14:16:56.850" v="161" actId="478"/>
          <ac:spMkLst>
            <pc:docMk/>
            <pc:sldMk cId="969428459" sldId="358"/>
            <ac:spMk id="6" creationId="{A021C11B-74BD-ABEA-131A-5E2A8E9271E5}"/>
          </ac:spMkLst>
        </pc:spChg>
      </pc:sldChg>
      <pc:sldChg chg="modSp add mod ord modAnim">
        <pc:chgData name="Harriet Modey-Agbenyenu" userId="7adfdf2892a573c0" providerId="LiveId" clId="{C76F57AA-2B34-41FA-93B4-317D18680C72}" dt="2024-01-07T14:28:40.252" v="212"/>
        <pc:sldMkLst>
          <pc:docMk/>
          <pc:sldMk cId="2588386218" sldId="359"/>
        </pc:sldMkLst>
        <pc:spChg chg="mod">
          <ac:chgData name="Harriet Modey-Agbenyenu" userId="7adfdf2892a573c0" providerId="LiveId" clId="{C76F57AA-2B34-41FA-93B4-317D18680C72}" dt="2024-01-07T14:15:21.705" v="142" actId="20577"/>
          <ac:spMkLst>
            <pc:docMk/>
            <pc:sldMk cId="2588386218" sldId="359"/>
            <ac:spMk id="9" creationId="{7FEB95F9-91EF-945F-7745-88B4270746AB}"/>
          </ac:spMkLst>
        </pc:spChg>
        <pc:spChg chg="mod">
          <ac:chgData name="Harriet Modey-Agbenyenu" userId="7adfdf2892a573c0" providerId="LiveId" clId="{C76F57AA-2B34-41FA-93B4-317D18680C72}" dt="2024-01-07T14:15:43.945" v="145" actId="2711"/>
          <ac:spMkLst>
            <pc:docMk/>
            <pc:sldMk cId="2588386218" sldId="359"/>
            <ac:spMk id="10" creationId="{075649A8-68A5-0076-6D43-C0EB3D49344A}"/>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4B3339F-6CEA-4641-BE08-40DAFD6FCF25}" type="datetimeFigureOut">
              <a:rPr lang="en-US" smtClean="0"/>
              <a:t>1/7/2024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F75CB5-5666-5049-9AE0-38EFD385C21E}" type="slidenum">
              <a:rPr lang="en-US" smtClean="0"/>
              <a:t>‹#›</a:t>
            </a:fld>
            <a:endParaRPr lang="en-US" dirty="0"/>
          </a:p>
        </p:txBody>
      </p:sp>
    </p:spTree>
    <p:extLst>
      <p:ext uri="{BB962C8B-B14F-4D97-AF65-F5344CB8AC3E}">
        <p14:creationId xmlns:p14="http://schemas.microsoft.com/office/powerpoint/2010/main" val="4755626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3</a:t>
            </a:fld>
            <a:endParaRPr lang="en-US" dirty="0"/>
          </a:p>
        </p:txBody>
      </p:sp>
    </p:spTree>
    <p:extLst>
      <p:ext uri="{BB962C8B-B14F-4D97-AF65-F5344CB8AC3E}">
        <p14:creationId xmlns:p14="http://schemas.microsoft.com/office/powerpoint/2010/main" val="3177418361"/>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a:gsLst>
            <a:gs pos="93000">
              <a:schemeClr val="tx2"/>
            </a:gs>
            <a:gs pos="81000">
              <a:schemeClr val="accent6">
                <a:lumMod val="50000"/>
              </a:schemeClr>
            </a:gs>
            <a:gs pos="27000">
              <a:schemeClr val="tx1"/>
            </a:gs>
            <a:gs pos="8000">
              <a:schemeClr val="accent4">
                <a:lumMod val="75000"/>
              </a:schemeClr>
            </a:gs>
            <a:gs pos="0">
              <a:schemeClr val="accent4"/>
            </a:gs>
            <a:gs pos="99000">
              <a:schemeClr val="tx2">
                <a:lumMod val="40000"/>
                <a:lumOff val="60000"/>
              </a:schemeClr>
            </a:gs>
          </a:gsLst>
          <a:lin ang="12600000" scaled="0"/>
        </a:gradFill>
        <a:effectLst/>
      </p:bgPr>
    </p:bg>
    <p:spTree>
      <p:nvGrpSpPr>
        <p:cNvPr id="1" name=""/>
        <p:cNvGrpSpPr/>
        <p:nvPr/>
      </p:nvGrpSpPr>
      <p:grpSpPr>
        <a:xfrm>
          <a:off x="0" y="0"/>
          <a:ext cx="0" cy="0"/>
          <a:chOff x="0" y="0"/>
          <a:chExt cx="0" cy="0"/>
        </a:xfrm>
      </p:grpSpPr>
      <p:pic>
        <p:nvPicPr>
          <p:cNvPr id="10" name="Content Placeholder 14">
            <a:extLst>
              <a:ext uri="{FF2B5EF4-FFF2-40B4-BE49-F238E27FC236}">
                <a16:creationId xmlns:a16="http://schemas.microsoft.com/office/drawing/2014/main" id="{F6856948-14CB-159E-5A7C-80A011564123}"/>
              </a:ext>
            </a:extLst>
          </p:cNvPr>
          <p:cNvPicPr>
            <a:picLocks noChangeAspect="1"/>
          </p:cNvPicPr>
          <p:nvPr userDrawn="1"/>
        </p:nvPicPr>
        <p:blipFill>
          <a:blip r:embed="rId2">
            <a:alphaModFix amt="33000"/>
            <a:extLst>
              <a:ext uri="{BEBA8EAE-BF5A-486C-A8C5-ECC9F3942E4B}">
                <a14:imgProps xmlns:a14="http://schemas.microsoft.com/office/drawing/2010/main">
                  <a14:imgLayer r:embed="rId3">
                    <a14:imgEffect>
                      <a14:brightnessContrast bright="-57000"/>
                    </a14:imgEffect>
                  </a14:imgLayer>
                </a14:imgProps>
              </a:ext>
            </a:extLst>
          </a:blip>
          <a:srcRect t="185" b="185"/>
          <a:stretch/>
        </p:blipFill>
        <p:spPr>
          <a:xfrm>
            <a:off x="0" y="0"/>
            <a:ext cx="12192000" cy="6832599"/>
          </a:xfrm>
          <a:prstGeom prst="rect">
            <a:avLst/>
          </a:prstGeom>
        </p:spPr>
      </p:pic>
      <p:pic>
        <p:nvPicPr>
          <p:cNvPr id="9" name="Content Placeholder 14">
            <a:extLst>
              <a:ext uri="{FF2B5EF4-FFF2-40B4-BE49-F238E27FC236}">
                <a16:creationId xmlns:a16="http://schemas.microsoft.com/office/drawing/2014/main" id="{7FFF1F47-49A0-3608-5C50-3C57415465BC}"/>
              </a:ext>
            </a:extLst>
          </p:cNvPr>
          <p:cNvPicPr>
            <a:picLocks noChangeAspect="1"/>
          </p:cNvPicPr>
          <p:nvPr userDrawn="1"/>
        </p:nvPicPr>
        <p:blipFill rotWithShape="1">
          <a:blip r:embed="rId4"/>
          <a:srcRect l="10901" t="2692" r="9005" b="2173"/>
          <a:stretch/>
        </p:blipFill>
        <p:spPr>
          <a:xfrm>
            <a:off x="-3" y="37"/>
            <a:ext cx="12192000" cy="6853863"/>
          </a:xfrm>
          <a:prstGeom prst="rect">
            <a:avLst/>
          </a:prstGeom>
        </p:spPr>
      </p:pic>
      <p:sp>
        <p:nvSpPr>
          <p:cNvPr id="2" name="Title 1">
            <a:extLst>
              <a:ext uri="{FF2B5EF4-FFF2-40B4-BE49-F238E27FC236}">
                <a16:creationId xmlns:a16="http://schemas.microsoft.com/office/drawing/2014/main" id="{3A462FF1-D97D-8505-FE7F-8B2DB411A8B1}"/>
              </a:ext>
            </a:extLst>
          </p:cNvPr>
          <p:cNvSpPr>
            <a:spLocks noGrp="1"/>
          </p:cNvSpPr>
          <p:nvPr>
            <p:ph type="title" hasCustomPrompt="1"/>
          </p:nvPr>
        </p:nvSpPr>
        <p:spPr>
          <a:xfrm>
            <a:off x="0" y="2527164"/>
            <a:ext cx="12191998" cy="1323440"/>
          </a:xfrm>
        </p:spPr>
        <p:txBody>
          <a:bodyPr>
            <a:noAutofit/>
          </a:bodyPr>
          <a:lstStyle>
            <a:lvl1pPr algn="ctr">
              <a:defRPr sz="6000" kern="1200" spc="2200" baseline="0">
                <a:solidFill>
                  <a:schemeClr val="accent5"/>
                </a:solidFill>
              </a:defRPr>
            </a:lvl1pPr>
          </a:lstStyle>
          <a:p>
            <a:r>
              <a:rPr lang="en-US" dirty="0"/>
              <a:t>Click to edit title</a:t>
            </a:r>
          </a:p>
        </p:txBody>
      </p:sp>
      <p:sp>
        <p:nvSpPr>
          <p:cNvPr id="12" name="Subtitle 2">
            <a:extLst>
              <a:ext uri="{FF2B5EF4-FFF2-40B4-BE49-F238E27FC236}">
                <a16:creationId xmlns:a16="http://schemas.microsoft.com/office/drawing/2014/main" id="{58B9CAE2-F3DD-D6D3-96C8-D947A4117752}"/>
              </a:ext>
            </a:extLst>
          </p:cNvPr>
          <p:cNvSpPr>
            <a:spLocks noGrp="1"/>
          </p:cNvSpPr>
          <p:nvPr>
            <p:ph type="subTitle" idx="1" hasCustomPrompt="1"/>
          </p:nvPr>
        </p:nvSpPr>
        <p:spPr>
          <a:xfrm>
            <a:off x="3" y="3558868"/>
            <a:ext cx="12191997" cy="781119"/>
          </a:xfrm>
        </p:spPr>
        <p:txBody>
          <a:bodyPr>
            <a:noAutofit/>
          </a:bodyPr>
          <a:lstStyle>
            <a:lvl1pPr marL="0" indent="0" algn="ctr">
              <a:buNone/>
              <a:defRPr sz="4000" b="0" i="0" spc="1800" baseline="0">
                <a:solidFill>
                  <a:schemeClr val="bg1"/>
                </a:solidFill>
                <a:latin typeface="Biome Light" panose="020B0303030204020804" pitchFamily="34" charset="0"/>
                <a:cs typeface="Biome Light" panose="020B03030302040208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subtitle</a:t>
            </a:r>
          </a:p>
        </p:txBody>
      </p:sp>
      <p:sp>
        <p:nvSpPr>
          <p:cNvPr id="8" name="Text Placeholder 9">
            <a:extLst>
              <a:ext uri="{FF2B5EF4-FFF2-40B4-BE49-F238E27FC236}">
                <a16:creationId xmlns:a16="http://schemas.microsoft.com/office/drawing/2014/main" id="{07BA9FA4-8138-9E88-1DA3-FE01F56721B5}"/>
              </a:ext>
            </a:extLst>
          </p:cNvPr>
          <p:cNvSpPr>
            <a:spLocks noGrp="1"/>
          </p:cNvSpPr>
          <p:nvPr>
            <p:ph type="body" sz="quarter" idx="10" hasCustomPrompt="1"/>
          </p:nvPr>
        </p:nvSpPr>
        <p:spPr>
          <a:xfrm>
            <a:off x="0" y="5532550"/>
            <a:ext cx="12192000" cy="1323440"/>
          </a:xfrm>
          <a:solidFill>
            <a:schemeClr val="tx1">
              <a:alpha val="61961"/>
            </a:schemeClr>
          </a:solidFill>
        </p:spPr>
        <p:txBody>
          <a:bodyPr lIns="0" tIns="0" rIns="0" bIns="0" anchor="ctr" anchorCtr="0">
            <a:noAutofit/>
          </a:bodyPr>
          <a:lstStyle>
            <a:lvl1pPr marL="0" indent="0" algn="ctr">
              <a:lnSpc>
                <a:spcPct val="60000"/>
              </a:lnSpc>
              <a:buNone/>
              <a:defRPr sz="2000" b="0" i="0" spc="300">
                <a:solidFill>
                  <a:schemeClr val="bg1"/>
                </a:solidFill>
                <a:latin typeface="+mn-lt"/>
                <a:cs typeface="Arial" panose="020B0604020202020204" pitchFamily="34" charset="0"/>
              </a:defRPr>
            </a:lvl1pPr>
          </a:lstStyle>
          <a:p>
            <a:pPr lvl="0"/>
            <a:r>
              <a:rPr lang="en-US" dirty="0"/>
              <a:t>Click to edit master text style</a:t>
            </a:r>
          </a:p>
        </p:txBody>
      </p:sp>
    </p:spTree>
    <p:extLst>
      <p:ext uri="{BB962C8B-B14F-4D97-AF65-F5344CB8AC3E}">
        <p14:creationId xmlns:p14="http://schemas.microsoft.com/office/powerpoint/2010/main" val="41193215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4_Custom Layout">
    <p:bg>
      <p:bgPr>
        <a:gradFill>
          <a:gsLst>
            <a:gs pos="81987">
              <a:schemeClr val="accent6">
                <a:lumMod val="50000"/>
              </a:schemeClr>
            </a:gs>
            <a:gs pos="35040">
              <a:srgbClr val="020B11"/>
            </a:gs>
            <a:gs pos="11979">
              <a:schemeClr val="accent4">
                <a:lumMod val="50000"/>
              </a:schemeClr>
            </a:gs>
            <a:gs pos="0">
              <a:schemeClr val="accent4"/>
            </a:gs>
            <a:gs pos="99000">
              <a:schemeClr val="tx2"/>
            </a:gs>
          </a:gsLst>
          <a:lin ang="5400000" scaled="1"/>
        </a:gradFill>
        <a:effectLst/>
      </p:bgPr>
    </p:bg>
    <p:spTree>
      <p:nvGrpSpPr>
        <p:cNvPr id="1" name=""/>
        <p:cNvGrpSpPr/>
        <p:nvPr/>
      </p:nvGrpSpPr>
      <p:grpSpPr>
        <a:xfrm>
          <a:off x="0" y="0"/>
          <a:ext cx="0" cy="0"/>
          <a:chOff x="0" y="0"/>
          <a:chExt cx="0" cy="0"/>
        </a:xfrm>
      </p:grpSpPr>
      <p:pic>
        <p:nvPicPr>
          <p:cNvPr id="24" name="Content Placeholder 14">
            <a:extLst>
              <a:ext uri="{FF2B5EF4-FFF2-40B4-BE49-F238E27FC236}">
                <a16:creationId xmlns:a16="http://schemas.microsoft.com/office/drawing/2014/main" id="{BD0D7128-6130-EE47-90ED-D45A35B4385D}"/>
              </a:ext>
            </a:extLst>
          </p:cNvPr>
          <p:cNvPicPr>
            <a:picLocks noChangeAspect="1"/>
          </p:cNvPicPr>
          <p:nvPr userDrawn="1"/>
        </p:nvPicPr>
        <p:blipFill>
          <a:blip r:embed="rId2">
            <a:alphaModFix amt="33000"/>
            <a:extLst>
              <a:ext uri="{BEBA8EAE-BF5A-486C-A8C5-ECC9F3942E4B}">
                <a14:imgProps xmlns:a14="http://schemas.microsoft.com/office/drawing/2010/main">
                  <a14:imgLayer r:embed="rId3">
                    <a14:imgEffect>
                      <a14:brightnessContrast bright="-57000"/>
                    </a14:imgEffect>
                  </a14:imgLayer>
                </a14:imgProps>
              </a:ext>
            </a:extLst>
          </a:blip>
          <a:srcRect t="185" b="185"/>
          <a:stretch/>
        </p:blipFill>
        <p:spPr>
          <a:xfrm>
            <a:off x="-6228" y="3074"/>
            <a:ext cx="12192000" cy="6854926"/>
          </a:xfrm>
          <a:prstGeom prst="rect">
            <a:avLst/>
          </a:prstGeom>
        </p:spPr>
      </p:pic>
      <p:pic>
        <p:nvPicPr>
          <p:cNvPr id="6" name="Content Placeholder 14">
            <a:extLst>
              <a:ext uri="{FF2B5EF4-FFF2-40B4-BE49-F238E27FC236}">
                <a16:creationId xmlns:a16="http://schemas.microsoft.com/office/drawing/2014/main" id="{14AC0A97-7D79-3DBE-FB53-A9EBFD806E06}"/>
              </a:ext>
            </a:extLst>
          </p:cNvPr>
          <p:cNvPicPr>
            <a:picLocks noChangeAspect="1"/>
          </p:cNvPicPr>
          <p:nvPr userDrawn="1"/>
        </p:nvPicPr>
        <p:blipFill rotWithShape="1">
          <a:blip r:embed="rId4"/>
          <a:srcRect l="151" t="2692" r="49052" b="2173"/>
          <a:stretch/>
        </p:blipFill>
        <p:spPr>
          <a:xfrm>
            <a:off x="4455845" y="-6350"/>
            <a:ext cx="7732295" cy="6853863"/>
          </a:xfrm>
          <a:prstGeom prst="rect">
            <a:avLst/>
          </a:prstGeom>
        </p:spPr>
      </p:pic>
      <p:sp>
        <p:nvSpPr>
          <p:cNvPr id="7" name="Rectangle 6">
            <a:extLst>
              <a:ext uri="{FF2B5EF4-FFF2-40B4-BE49-F238E27FC236}">
                <a16:creationId xmlns:a16="http://schemas.microsoft.com/office/drawing/2014/main" id="{F5F19E97-D266-0158-DB58-8B80C6AE8445}"/>
              </a:ext>
            </a:extLst>
          </p:cNvPr>
          <p:cNvSpPr/>
          <p:nvPr userDrawn="1"/>
        </p:nvSpPr>
        <p:spPr>
          <a:xfrm>
            <a:off x="-1" y="0"/>
            <a:ext cx="8784040" cy="6859155"/>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51E83F98-B388-2594-BACB-E3DB652C97D5}"/>
              </a:ext>
            </a:extLst>
          </p:cNvPr>
          <p:cNvSpPr>
            <a:spLocks noGrp="1"/>
          </p:cNvSpPr>
          <p:nvPr>
            <p:ph type="title" hasCustomPrompt="1"/>
          </p:nvPr>
        </p:nvSpPr>
        <p:spPr>
          <a:xfrm>
            <a:off x="1003661" y="1052108"/>
            <a:ext cx="6910627" cy="1164882"/>
          </a:xfrm>
        </p:spPr>
        <p:txBody>
          <a:bodyPr anchor="b">
            <a:noAutofit/>
          </a:bodyPr>
          <a:lstStyle/>
          <a:p>
            <a:r>
              <a:rPr lang="en-US" dirty="0"/>
              <a:t>Click to edit title style</a:t>
            </a:r>
          </a:p>
        </p:txBody>
      </p:sp>
      <p:sp>
        <p:nvSpPr>
          <p:cNvPr id="13" name="Oval 12">
            <a:extLst>
              <a:ext uri="{FF2B5EF4-FFF2-40B4-BE49-F238E27FC236}">
                <a16:creationId xmlns:a16="http://schemas.microsoft.com/office/drawing/2014/main" id="{FAEE2076-2104-00E8-4FC5-D2D1939662A8}"/>
              </a:ext>
            </a:extLst>
          </p:cNvPr>
          <p:cNvSpPr/>
          <p:nvPr userDrawn="1"/>
        </p:nvSpPr>
        <p:spPr>
          <a:xfrm>
            <a:off x="1876516" y="842493"/>
            <a:ext cx="144379" cy="144379"/>
          </a:xfrm>
          <a:prstGeom prst="ellipse">
            <a:avLst/>
          </a:prstGeom>
          <a:noFill/>
          <a:ln>
            <a:solidFill>
              <a:schemeClr val="accent4">
                <a:lumMod val="60000"/>
                <a:lumOff val="40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4" name="Oval 13">
            <a:extLst>
              <a:ext uri="{FF2B5EF4-FFF2-40B4-BE49-F238E27FC236}">
                <a16:creationId xmlns:a16="http://schemas.microsoft.com/office/drawing/2014/main" id="{529EA78E-CF91-A313-1EA3-1B737189BE6A}"/>
              </a:ext>
            </a:extLst>
          </p:cNvPr>
          <p:cNvSpPr/>
          <p:nvPr userDrawn="1"/>
        </p:nvSpPr>
        <p:spPr>
          <a:xfrm>
            <a:off x="3272500" y="5713197"/>
            <a:ext cx="144379" cy="144379"/>
          </a:xfrm>
          <a:prstGeom prst="ellipse">
            <a:avLst/>
          </a:prstGeom>
          <a:noFill/>
          <a:ln>
            <a:solidFill>
              <a:schemeClr val="accent4">
                <a:lumMod val="60000"/>
                <a:lumOff val="40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1" name="Text Placeholder 19">
            <a:extLst>
              <a:ext uri="{FF2B5EF4-FFF2-40B4-BE49-F238E27FC236}">
                <a16:creationId xmlns:a16="http://schemas.microsoft.com/office/drawing/2014/main" id="{BC4BAB7B-AB4F-FB57-387C-7A8618043E21}"/>
              </a:ext>
            </a:extLst>
          </p:cNvPr>
          <p:cNvSpPr>
            <a:spLocks noGrp="1"/>
          </p:cNvSpPr>
          <p:nvPr>
            <p:ph type="body" sz="quarter" idx="30"/>
          </p:nvPr>
        </p:nvSpPr>
        <p:spPr>
          <a:xfrm>
            <a:off x="1025623" y="2530837"/>
            <a:ext cx="6888665" cy="961087"/>
          </a:xfrm>
        </p:spPr>
        <p:txBody>
          <a:bodyPr>
            <a:noAutofit/>
          </a:bodyPr>
          <a:lstStyle>
            <a:lvl1pPr>
              <a:lnSpc>
                <a:spcPct val="140000"/>
              </a:lnSpc>
              <a:defRPr sz="2000"/>
            </a:lvl1pPr>
          </a:lstStyle>
          <a:p>
            <a:pPr lvl="0"/>
            <a:r>
              <a:rPr lang="en-US"/>
              <a:t>Click to edit Master text styles</a:t>
            </a:r>
          </a:p>
        </p:txBody>
      </p:sp>
      <p:sp>
        <p:nvSpPr>
          <p:cNvPr id="18" name="Text Placeholder 5">
            <a:extLst>
              <a:ext uri="{FF2B5EF4-FFF2-40B4-BE49-F238E27FC236}">
                <a16:creationId xmlns:a16="http://schemas.microsoft.com/office/drawing/2014/main" id="{7512376E-E81C-EEBC-A5F9-53785637088E}"/>
              </a:ext>
            </a:extLst>
          </p:cNvPr>
          <p:cNvSpPr>
            <a:spLocks noGrp="1"/>
          </p:cNvSpPr>
          <p:nvPr>
            <p:ph type="body" sz="quarter" idx="28" hasCustomPrompt="1"/>
          </p:nvPr>
        </p:nvSpPr>
        <p:spPr>
          <a:xfrm>
            <a:off x="1025624" y="3617963"/>
            <a:ext cx="6888665" cy="2241805"/>
          </a:xfrm>
        </p:spPr>
        <p:txBody>
          <a:bodyPr anchor="t">
            <a:noAutofit/>
          </a:bodyPr>
          <a:lstStyle>
            <a:lvl1pPr marL="285750" marR="0" indent="-285750" algn="l" defTabSz="914400" rtl="0" eaLnBrk="1" fontAlgn="auto" latinLnBrk="0" hangingPunct="1">
              <a:lnSpc>
                <a:spcPct val="150000"/>
              </a:lnSpc>
              <a:spcBef>
                <a:spcPts val="1000"/>
              </a:spcBef>
              <a:spcAft>
                <a:spcPts val="0"/>
              </a:spcAft>
              <a:buClr>
                <a:schemeClr val="accent6"/>
              </a:buClr>
              <a:buSzTx/>
              <a:buFont typeface="Arial" panose="020B0604020202020204" pitchFamily="34" charset="0"/>
              <a:buChar char="•"/>
              <a:tabLst/>
              <a:defRPr sz="1600">
                <a:solidFill>
                  <a:schemeClr val="bg1"/>
                </a:solidFill>
                <a:latin typeface="+mn-lt"/>
                <a:cs typeface="Biome" panose="020B0503030204020804" pitchFamily="34" charset="0"/>
              </a:defRPr>
            </a:lvl1pPr>
          </a:lstStyle>
          <a:p>
            <a:pPr marL="285750" marR="0" lvl="0" indent="-285750" algn="l" defTabSz="914400" rtl="0" eaLnBrk="1" fontAlgn="auto" latinLnBrk="0" hangingPunct="1">
              <a:lnSpc>
                <a:spcPct val="100000"/>
              </a:lnSpc>
              <a:spcBef>
                <a:spcPts val="1000"/>
              </a:spcBef>
              <a:spcAft>
                <a:spcPts val="0"/>
              </a:spcAft>
              <a:buClr>
                <a:schemeClr val="accent6"/>
              </a:buClr>
              <a:buSzTx/>
              <a:tabLst/>
              <a:defRPr/>
            </a:pPr>
            <a:r>
              <a:rPr lang="en-US" dirty="0">
                <a:solidFill>
                  <a:schemeClr val="bg1"/>
                </a:solidFill>
              </a:rPr>
              <a:t>Click to edit master text style</a:t>
            </a:r>
          </a:p>
          <a:p>
            <a:pPr marL="285750" marR="0" lvl="0" indent="-285750" algn="l" defTabSz="914400" rtl="0" eaLnBrk="1" fontAlgn="auto" latinLnBrk="0" hangingPunct="1">
              <a:lnSpc>
                <a:spcPct val="100000"/>
              </a:lnSpc>
              <a:spcBef>
                <a:spcPts val="1000"/>
              </a:spcBef>
              <a:spcAft>
                <a:spcPts val="0"/>
              </a:spcAft>
              <a:buClr>
                <a:schemeClr val="accent6"/>
              </a:buClr>
              <a:buSzTx/>
              <a:tabLst/>
              <a:defRPr/>
            </a:pPr>
            <a:r>
              <a:rPr lang="en-US" dirty="0">
                <a:solidFill>
                  <a:schemeClr val="bg1"/>
                </a:solidFill>
              </a:rPr>
              <a:t>Click to edit master text style</a:t>
            </a:r>
          </a:p>
          <a:p>
            <a:pPr marL="285750" marR="0" lvl="0" indent="-285750" algn="l" defTabSz="914400" rtl="0" eaLnBrk="1" fontAlgn="auto" latinLnBrk="0" hangingPunct="1">
              <a:lnSpc>
                <a:spcPct val="100000"/>
              </a:lnSpc>
              <a:spcBef>
                <a:spcPts val="1000"/>
              </a:spcBef>
              <a:spcAft>
                <a:spcPts val="0"/>
              </a:spcAft>
              <a:buClr>
                <a:schemeClr val="accent6"/>
              </a:buClr>
              <a:buSzTx/>
              <a:buFont typeface="Arial" panose="020B0604020202020204" pitchFamily="34" charset="0"/>
              <a:buChar char="•"/>
              <a:tabLst/>
              <a:defRPr/>
            </a:pPr>
            <a:r>
              <a:rPr lang="en-US" dirty="0">
                <a:solidFill>
                  <a:schemeClr val="bg1"/>
                </a:solidFill>
              </a:rPr>
              <a:t>Click to edit master text style</a:t>
            </a:r>
          </a:p>
          <a:p>
            <a:pPr marL="285750" marR="0" lvl="0" indent="-285750" algn="l" defTabSz="914400" rtl="0" eaLnBrk="1" fontAlgn="auto" latinLnBrk="0" hangingPunct="1">
              <a:lnSpc>
                <a:spcPct val="100000"/>
              </a:lnSpc>
              <a:spcBef>
                <a:spcPts val="1000"/>
              </a:spcBef>
              <a:spcAft>
                <a:spcPts val="0"/>
              </a:spcAft>
              <a:buClr>
                <a:schemeClr val="accent6"/>
              </a:buClr>
              <a:buSzTx/>
              <a:tabLst/>
              <a:defRPr/>
            </a:pPr>
            <a:endParaRPr lang="en-US" dirty="0">
              <a:solidFill>
                <a:schemeClr val="bg1"/>
              </a:solidFill>
            </a:endParaRPr>
          </a:p>
          <a:p>
            <a:endParaRPr lang="en-US" dirty="0">
              <a:solidFill>
                <a:schemeClr val="bg1"/>
              </a:solidFill>
            </a:endParaRPr>
          </a:p>
          <a:p>
            <a:endParaRPr lang="en-US" dirty="0">
              <a:solidFill>
                <a:schemeClr val="bg1"/>
              </a:solidFill>
            </a:endParaRPr>
          </a:p>
        </p:txBody>
      </p:sp>
      <p:cxnSp>
        <p:nvCxnSpPr>
          <p:cNvPr id="15" name="Straight Connector 14">
            <a:extLst>
              <a:ext uri="{FF2B5EF4-FFF2-40B4-BE49-F238E27FC236}">
                <a16:creationId xmlns:a16="http://schemas.microsoft.com/office/drawing/2014/main" id="{A67E9B3C-3EC9-30D0-6EEC-FFD2F1067447}"/>
              </a:ext>
            </a:extLst>
          </p:cNvPr>
          <p:cNvCxnSpPr>
            <a:cxnSpLocks/>
          </p:cNvCxnSpPr>
          <p:nvPr userDrawn="1"/>
        </p:nvCxnSpPr>
        <p:spPr>
          <a:xfrm>
            <a:off x="-12590" y="2359726"/>
            <a:ext cx="5320086"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17" name="Footer Placeholder 4">
            <a:extLst>
              <a:ext uri="{FF2B5EF4-FFF2-40B4-BE49-F238E27FC236}">
                <a16:creationId xmlns:a16="http://schemas.microsoft.com/office/drawing/2014/main" id="{CB971EAC-E57B-EF86-ED6F-AE35987CDF0C}"/>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a:t>Data Analytics</a:t>
            </a:r>
            <a:endParaRPr lang="en-US" dirty="0"/>
          </a:p>
        </p:txBody>
      </p:sp>
      <p:sp>
        <p:nvSpPr>
          <p:cNvPr id="19" name="Slide Number Placeholder 5">
            <a:extLst>
              <a:ext uri="{FF2B5EF4-FFF2-40B4-BE49-F238E27FC236}">
                <a16:creationId xmlns:a16="http://schemas.microsoft.com/office/drawing/2014/main" id="{8A0ED8DF-4F9C-BDFE-68ED-49B03A5441CE}"/>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
        <p:nvSpPr>
          <p:cNvPr id="16" name="Graphic 12">
            <a:extLst>
              <a:ext uri="{FF2B5EF4-FFF2-40B4-BE49-F238E27FC236}">
                <a16:creationId xmlns:a16="http://schemas.microsoft.com/office/drawing/2014/main" id="{44BC0460-E5E3-23E3-6335-36CF4BEB87F3}"/>
              </a:ext>
            </a:extLst>
          </p:cNvPr>
          <p:cNvSpPr/>
          <p:nvPr userDrawn="1"/>
        </p:nvSpPr>
        <p:spPr>
          <a:xfrm>
            <a:off x="2360199" y="596691"/>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Tree>
    <p:extLst>
      <p:ext uri="{BB962C8B-B14F-4D97-AF65-F5344CB8AC3E}">
        <p14:creationId xmlns:p14="http://schemas.microsoft.com/office/powerpoint/2010/main" val="161666230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Custom Layout">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pic>
        <p:nvPicPr>
          <p:cNvPr id="35" name="Picture 34">
            <a:extLst>
              <a:ext uri="{FF2B5EF4-FFF2-40B4-BE49-F238E27FC236}">
                <a16:creationId xmlns:a16="http://schemas.microsoft.com/office/drawing/2014/main" id="{E699CB90-DCF5-D9AC-0A86-1E02CB3418D4}"/>
              </a:ext>
            </a:extLst>
          </p:cNvPr>
          <p:cNvPicPr>
            <a:picLocks noChangeAspect="1"/>
          </p:cNvPicPr>
          <p:nvPr userDrawn="1"/>
        </p:nvPicPr>
        <p:blipFill>
          <a:blip r:embed="rId2">
            <a:alphaModFix amt="18000"/>
          </a:blip>
          <a:srcRect/>
          <a:stretch/>
        </p:blipFill>
        <p:spPr>
          <a:xfrm>
            <a:off x="0" y="11089"/>
            <a:ext cx="12192000" cy="6858000"/>
          </a:xfrm>
          <a:prstGeom prst="rect">
            <a:avLst/>
          </a:prstGeom>
          <a:effectLst>
            <a:outerShdw blurRad="50800" dist="50800" sx="1000" sy="1000" algn="ctr" rotWithShape="0">
              <a:srgbClr val="000000"/>
            </a:outerShdw>
            <a:reflection endPos="0" dist="50800" dir="5400000" sy="-100000" algn="bl" rotWithShape="0"/>
          </a:effectLst>
        </p:spPr>
      </p:pic>
      <p:sp>
        <p:nvSpPr>
          <p:cNvPr id="36" name="Rectangle 35">
            <a:extLst>
              <a:ext uri="{FF2B5EF4-FFF2-40B4-BE49-F238E27FC236}">
                <a16:creationId xmlns:a16="http://schemas.microsoft.com/office/drawing/2014/main" id="{0ADD8375-FF36-FC51-FBBD-A4EBCE6D932A}"/>
              </a:ext>
            </a:extLst>
          </p:cNvPr>
          <p:cNvSpPr/>
          <p:nvPr userDrawn="1"/>
        </p:nvSpPr>
        <p:spPr>
          <a:xfrm>
            <a:off x="322118" y="365124"/>
            <a:ext cx="11547765" cy="6237287"/>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DF8070BB-B3B5-3A8A-2466-D661C741794F}"/>
              </a:ext>
            </a:extLst>
          </p:cNvPr>
          <p:cNvSpPr>
            <a:spLocks noGrp="1"/>
          </p:cNvSpPr>
          <p:nvPr>
            <p:ph type="title"/>
          </p:nvPr>
        </p:nvSpPr>
        <p:spPr>
          <a:xfrm>
            <a:off x="838198" y="365125"/>
            <a:ext cx="10515601" cy="1325563"/>
          </a:xfrm>
        </p:spPr>
        <p:txBody>
          <a:bodyPr>
            <a:noAutofit/>
          </a:bodyPr>
          <a:lstStyle>
            <a:lvl1pPr algn="ctr">
              <a:defRPr spc="0"/>
            </a:lvl1pPr>
          </a:lstStyle>
          <a:p>
            <a:r>
              <a:rPr lang="en-US"/>
              <a:t>Click to edit Master title style</a:t>
            </a:r>
            <a:endParaRPr lang="en-US" dirty="0"/>
          </a:p>
        </p:txBody>
      </p:sp>
      <p:sp>
        <p:nvSpPr>
          <p:cNvPr id="25" name="Text Placeholder 5">
            <a:extLst>
              <a:ext uri="{FF2B5EF4-FFF2-40B4-BE49-F238E27FC236}">
                <a16:creationId xmlns:a16="http://schemas.microsoft.com/office/drawing/2014/main" id="{70A684CF-D752-D358-B0D4-0DA2FFB2C780}"/>
              </a:ext>
            </a:extLst>
          </p:cNvPr>
          <p:cNvSpPr>
            <a:spLocks noGrp="1"/>
          </p:cNvSpPr>
          <p:nvPr>
            <p:ph type="body" sz="quarter" idx="29" hasCustomPrompt="1"/>
          </p:nvPr>
        </p:nvSpPr>
        <p:spPr>
          <a:xfrm>
            <a:off x="1709530" y="2220319"/>
            <a:ext cx="8845828" cy="929026"/>
          </a:xfrm>
        </p:spPr>
        <p:txBody>
          <a:bodyPr anchor="t">
            <a:noAutofit/>
          </a:bodyPr>
          <a:lstStyle>
            <a:lvl1pPr marL="0" indent="0" algn="ctr">
              <a:lnSpc>
                <a:spcPct val="140000"/>
              </a:lnSpc>
              <a:buFontTx/>
              <a:buNone/>
              <a:defRPr sz="1600">
                <a:solidFill>
                  <a:schemeClr val="bg1"/>
                </a:solidFill>
                <a:latin typeface="+mn-lt"/>
                <a:cs typeface="Arial" panose="020B0604020202020204" pitchFamily="34" charset="0"/>
              </a:defRPr>
            </a:lvl1pPr>
          </a:lstStyle>
          <a:p>
            <a:r>
              <a:rPr lang="en-US" dirty="0">
                <a:solidFill>
                  <a:schemeClr val="bg1"/>
                </a:solidFill>
              </a:rPr>
              <a:t>Click to edit master text style</a:t>
            </a:r>
          </a:p>
        </p:txBody>
      </p:sp>
      <p:cxnSp>
        <p:nvCxnSpPr>
          <p:cNvPr id="12" name="Straight Connector 11">
            <a:extLst>
              <a:ext uri="{FF2B5EF4-FFF2-40B4-BE49-F238E27FC236}">
                <a16:creationId xmlns:a16="http://schemas.microsoft.com/office/drawing/2014/main" id="{B9C04702-97CE-9583-8282-DF8500E5ABEF}"/>
              </a:ext>
            </a:extLst>
          </p:cNvPr>
          <p:cNvCxnSpPr>
            <a:cxnSpLocks/>
          </p:cNvCxnSpPr>
          <p:nvPr userDrawn="1"/>
        </p:nvCxnSpPr>
        <p:spPr>
          <a:xfrm>
            <a:off x="4451205" y="3330985"/>
            <a:ext cx="0" cy="1774795"/>
          </a:xfrm>
          <a:prstGeom prst="line">
            <a:avLst/>
          </a:prstGeom>
          <a:ln w="25400">
            <a:gradFill>
              <a:gsLst>
                <a:gs pos="0">
                  <a:schemeClr val="accent4">
                    <a:lumMod val="50000"/>
                  </a:schemeClr>
                </a:gs>
                <a:gs pos="100000">
                  <a:schemeClr val="accent6"/>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96439E47-02A2-4A4F-1E4A-5DF22C90533A}"/>
              </a:ext>
            </a:extLst>
          </p:cNvPr>
          <p:cNvCxnSpPr>
            <a:cxnSpLocks/>
          </p:cNvCxnSpPr>
          <p:nvPr userDrawn="1"/>
        </p:nvCxnSpPr>
        <p:spPr>
          <a:xfrm>
            <a:off x="7756108" y="3330985"/>
            <a:ext cx="0" cy="1774795"/>
          </a:xfrm>
          <a:prstGeom prst="line">
            <a:avLst/>
          </a:prstGeom>
          <a:ln w="25400">
            <a:gradFill>
              <a:gsLst>
                <a:gs pos="0">
                  <a:schemeClr val="accent4">
                    <a:lumMod val="50000"/>
                  </a:schemeClr>
                </a:gs>
                <a:gs pos="100000">
                  <a:schemeClr val="accent6"/>
                </a:gs>
              </a:gsLst>
              <a:lin ang="5400000" scaled="0"/>
            </a:gradFill>
          </a:ln>
        </p:spPr>
        <p:style>
          <a:lnRef idx="1">
            <a:schemeClr val="accent1"/>
          </a:lnRef>
          <a:fillRef idx="0">
            <a:schemeClr val="accent1"/>
          </a:fillRef>
          <a:effectRef idx="0">
            <a:schemeClr val="accent1"/>
          </a:effectRef>
          <a:fontRef idx="minor">
            <a:schemeClr val="tx1"/>
          </a:fontRef>
        </p:style>
      </p:cxnSp>
      <p:sp>
        <p:nvSpPr>
          <p:cNvPr id="18" name="Text Placeholder 3">
            <a:extLst>
              <a:ext uri="{FF2B5EF4-FFF2-40B4-BE49-F238E27FC236}">
                <a16:creationId xmlns:a16="http://schemas.microsoft.com/office/drawing/2014/main" id="{1ABCF599-DE3A-3924-1B55-8986557F7D68}"/>
              </a:ext>
            </a:extLst>
          </p:cNvPr>
          <p:cNvSpPr>
            <a:spLocks noGrp="1"/>
          </p:cNvSpPr>
          <p:nvPr>
            <p:ph type="body" sz="quarter" idx="33"/>
          </p:nvPr>
        </p:nvSpPr>
        <p:spPr>
          <a:xfrm>
            <a:off x="1557437" y="3360802"/>
            <a:ext cx="2522391" cy="1721355"/>
          </a:xfrm>
        </p:spPr>
        <p:txBody>
          <a:bodyPr anchor="ctr">
            <a:noAutofit/>
          </a:bodyPr>
          <a:lstStyle>
            <a:lvl1pPr algn="ctr">
              <a:defRPr sz="2000"/>
            </a:lvl1pPr>
          </a:lstStyle>
          <a:p>
            <a:pPr lvl="0"/>
            <a:r>
              <a:rPr lang="en-US"/>
              <a:t>Click to edit Master text styles</a:t>
            </a:r>
          </a:p>
        </p:txBody>
      </p:sp>
      <p:sp>
        <p:nvSpPr>
          <p:cNvPr id="19" name="Text Placeholder 3">
            <a:extLst>
              <a:ext uri="{FF2B5EF4-FFF2-40B4-BE49-F238E27FC236}">
                <a16:creationId xmlns:a16="http://schemas.microsoft.com/office/drawing/2014/main" id="{95711A8B-0B07-4705-5569-EA1C5E3964C1}"/>
              </a:ext>
            </a:extLst>
          </p:cNvPr>
          <p:cNvSpPr>
            <a:spLocks noGrp="1"/>
          </p:cNvSpPr>
          <p:nvPr>
            <p:ph type="body" sz="quarter" idx="34"/>
          </p:nvPr>
        </p:nvSpPr>
        <p:spPr>
          <a:xfrm>
            <a:off x="4800601" y="3358082"/>
            <a:ext cx="2587137" cy="1721355"/>
          </a:xfrm>
        </p:spPr>
        <p:txBody>
          <a:bodyPr anchor="ctr">
            <a:noAutofit/>
          </a:bodyPr>
          <a:lstStyle>
            <a:lvl1pPr algn="ctr">
              <a:defRPr sz="2000"/>
            </a:lvl1pPr>
          </a:lstStyle>
          <a:p>
            <a:pPr lvl="0"/>
            <a:r>
              <a:rPr lang="en-US"/>
              <a:t>Click to edit Master text styles</a:t>
            </a:r>
          </a:p>
        </p:txBody>
      </p:sp>
      <p:sp>
        <p:nvSpPr>
          <p:cNvPr id="21" name="Text Placeholder 3">
            <a:extLst>
              <a:ext uri="{FF2B5EF4-FFF2-40B4-BE49-F238E27FC236}">
                <a16:creationId xmlns:a16="http://schemas.microsoft.com/office/drawing/2014/main" id="{18BA5EC5-6267-42DB-3068-781F4FBA3354}"/>
              </a:ext>
            </a:extLst>
          </p:cNvPr>
          <p:cNvSpPr>
            <a:spLocks noGrp="1"/>
          </p:cNvSpPr>
          <p:nvPr>
            <p:ph type="body" sz="quarter" idx="35"/>
          </p:nvPr>
        </p:nvSpPr>
        <p:spPr>
          <a:xfrm>
            <a:off x="8125381" y="3360802"/>
            <a:ext cx="2587137" cy="1721355"/>
          </a:xfrm>
        </p:spPr>
        <p:txBody>
          <a:bodyPr anchor="ctr">
            <a:noAutofit/>
          </a:bodyPr>
          <a:lstStyle>
            <a:lvl1pPr algn="ctr">
              <a:defRPr sz="2000"/>
            </a:lvl1pPr>
          </a:lstStyle>
          <a:p>
            <a:pPr lvl="0"/>
            <a:r>
              <a:rPr lang="en-US"/>
              <a:t>Click to edit Master text styles</a:t>
            </a:r>
          </a:p>
        </p:txBody>
      </p:sp>
      <p:sp>
        <p:nvSpPr>
          <p:cNvPr id="22" name="Footer Placeholder 4">
            <a:extLst>
              <a:ext uri="{FF2B5EF4-FFF2-40B4-BE49-F238E27FC236}">
                <a16:creationId xmlns:a16="http://schemas.microsoft.com/office/drawing/2014/main" id="{2E394DBB-1E16-C49F-3143-1C827302DEE2}"/>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a:t>Data Analytics</a:t>
            </a:r>
            <a:endParaRPr lang="en-US" dirty="0"/>
          </a:p>
        </p:txBody>
      </p:sp>
      <p:sp>
        <p:nvSpPr>
          <p:cNvPr id="23" name="Slide Number Placeholder 5">
            <a:extLst>
              <a:ext uri="{FF2B5EF4-FFF2-40B4-BE49-F238E27FC236}">
                <a16:creationId xmlns:a16="http://schemas.microsoft.com/office/drawing/2014/main" id="{CE982166-168E-4452-AD77-7BDE30E28F33}"/>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
        <p:nvSpPr>
          <p:cNvPr id="14" name="Graphic 12">
            <a:extLst>
              <a:ext uri="{FF2B5EF4-FFF2-40B4-BE49-F238E27FC236}">
                <a16:creationId xmlns:a16="http://schemas.microsoft.com/office/drawing/2014/main" id="{33860DCC-9F93-1344-72B0-356F9A045A3A}"/>
              </a:ext>
            </a:extLst>
          </p:cNvPr>
          <p:cNvSpPr/>
          <p:nvPr userDrawn="1"/>
        </p:nvSpPr>
        <p:spPr>
          <a:xfrm>
            <a:off x="873270" y="3931194"/>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
        <p:nvSpPr>
          <p:cNvPr id="15" name="Graphic 15">
            <a:extLst>
              <a:ext uri="{FF2B5EF4-FFF2-40B4-BE49-F238E27FC236}">
                <a16:creationId xmlns:a16="http://schemas.microsoft.com/office/drawing/2014/main" id="{1ABE433E-FA5E-3262-5CAB-46DED868AF63}"/>
              </a:ext>
            </a:extLst>
          </p:cNvPr>
          <p:cNvSpPr/>
          <p:nvPr userDrawn="1"/>
        </p:nvSpPr>
        <p:spPr>
          <a:xfrm>
            <a:off x="10658835" y="2022227"/>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16" name="Graphic 15">
            <a:extLst>
              <a:ext uri="{FF2B5EF4-FFF2-40B4-BE49-F238E27FC236}">
                <a16:creationId xmlns:a16="http://schemas.microsoft.com/office/drawing/2014/main" id="{67D7C421-15EE-D350-36FE-97825F63A2BA}"/>
              </a:ext>
            </a:extLst>
          </p:cNvPr>
          <p:cNvSpPr/>
          <p:nvPr userDrawn="1"/>
        </p:nvSpPr>
        <p:spPr>
          <a:xfrm>
            <a:off x="8496299" y="5218771"/>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Tree>
    <p:extLst>
      <p:ext uri="{BB962C8B-B14F-4D97-AF65-F5344CB8AC3E}">
        <p14:creationId xmlns:p14="http://schemas.microsoft.com/office/powerpoint/2010/main" val="303903048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7_Custom Layout">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1E869C67-E833-BD41-7743-D6450600B945}"/>
              </a:ext>
            </a:extLst>
          </p:cNvPr>
          <p:cNvPicPr>
            <a:picLocks noChangeAspect="1"/>
          </p:cNvPicPr>
          <p:nvPr userDrawn="1"/>
        </p:nvPicPr>
        <p:blipFill rotWithShape="1">
          <a:blip r:embed="rId2">
            <a:alphaModFix amt="39000"/>
          </a:blip>
          <a:srcRect l="30375" t="11383" b="18991"/>
          <a:stretch/>
        </p:blipFill>
        <p:spPr>
          <a:xfrm>
            <a:off x="0" y="1"/>
            <a:ext cx="12192000" cy="6858000"/>
          </a:xfrm>
          <a:prstGeom prst="rect">
            <a:avLst/>
          </a:prstGeom>
          <a:effectLst>
            <a:outerShdw blurRad="50800" dist="50800" sx="1000" sy="1000" algn="ctr" rotWithShape="0">
              <a:srgbClr val="000000"/>
            </a:outerShdw>
            <a:reflection endPos="0" dist="50800" dir="5400000" sy="-100000" algn="bl" rotWithShape="0"/>
          </a:effectLst>
        </p:spPr>
      </p:pic>
      <p:sp>
        <p:nvSpPr>
          <p:cNvPr id="23" name="Rectangle 22">
            <a:extLst>
              <a:ext uri="{FF2B5EF4-FFF2-40B4-BE49-F238E27FC236}">
                <a16:creationId xmlns:a16="http://schemas.microsoft.com/office/drawing/2014/main" id="{B5F27405-A048-8186-4834-FCBC24391D91}"/>
              </a:ext>
            </a:extLst>
          </p:cNvPr>
          <p:cNvSpPr/>
          <p:nvPr userDrawn="1"/>
        </p:nvSpPr>
        <p:spPr>
          <a:xfrm>
            <a:off x="532" y="11284"/>
            <a:ext cx="12192000" cy="6845323"/>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DF8070BB-B3B5-3A8A-2466-D661C741794F}"/>
              </a:ext>
            </a:extLst>
          </p:cNvPr>
          <p:cNvSpPr>
            <a:spLocks noGrp="1"/>
          </p:cNvSpPr>
          <p:nvPr>
            <p:ph type="title"/>
          </p:nvPr>
        </p:nvSpPr>
        <p:spPr>
          <a:xfrm>
            <a:off x="835370" y="365125"/>
            <a:ext cx="10515601" cy="1325563"/>
          </a:xfrm>
        </p:spPr>
        <p:txBody>
          <a:bodyPr>
            <a:noAutofit/>
          </a:bodyPr>
          <a:lstStyle>
            <a:lvl1pPr algn="ctr">
              <a:defRPr spc="0"/>
            </a:lvl1pPr>
          </a:lstStyle>
          <a:p>
            <a:r>
              <a:rPr lang="en-US"/>
              <a:t>Click to edit Master title style</a:t>
            </a:r>
            <a:endParaRPr lang="en-US" dirty="0"/>
          </a:p>
        </p:txBody>
      </p:sp>
      <p:sp>
        <p:nvSpPr>
          <p:cNvPr id="38" name="Text Placeholder 19">
            <a:extLst>
              <a:ext uri="{FF2B5EF4-FFF2-40B4-BE49-F238E27FC236}">
                <a16:creationId xmlns:a16="http://schemas.microsoft.com/office/drawing/2014/main" id="{416EC7F6-3F25-98AA-EA20-A759C49841A2}"/>
              </a:ext>
            </a:extLst>
          </p:cNvPr>
          <p:cNvSpPr>
            <a:spLocks noGrp="1"/>
          </p:cNvSpPr>
          <p:nvPr>
            <p:ph type="body" sz="quarter" idx="30" hasCustomPrompt="1"/>
          </p:nvPr>
        </p:nvSpPr>
        <p:spPr>
          <a:xfrm>
            <a:off x="1828739" y="2714455"/>
            <a:ext cx="3953594" cy="509671"/>
          </a:xfrm>
        </p:spPr>
        <p:txBody>
          <a:bodyPr anchor="ctr">
            <a:noAutofit/>
          </a:bodyPr>
          <a:lstStyle>
            <a:lvl1pPr>
              <a:defRPr sz="2000" spc="300"/>
            </a:lvl1pPr>
          </a:lstStyle>
          <a:p>
            <a:pPr lvl="0"/>
            <a:r>
              <a:rPr lang="en-US" dirty="0"/>
              <a:t>Click to edit text</a:t>
            </a:r>
          </a:p>
        </p:txBody>
      </p:sp>
      <p:sp>
        <p:nvSpPr>
          <p:cNvPr id="40" name="Text Placeholder 19">
            <a:extLst>
              <a:ext uri="{FF2B5EF4-FFF2-40B4-BE49-F238E27FC236}">
                <a16:creationId xmlns:a16="http://schemas.microsoft.com/office/drawing/2014/main" id="{59A4D373-2403-6A05-1927-144387611C25}"/>
              </a:ext>
            </a:extLst>
          </p:cNvPr>
          <p:cNvSpPr>
            <a:spLocks noGrp="1"/>
          </p:cNvSpPr>
          <p:nvPr>
            <p:ph type="body" sz="quarter" idx="32" hasCustomPrompt="1"/>
          </p:nvPr>
        </p:nvSpPr>
        <p:spPr>
          <a:xfrm>
            <a:off x="6966224" y="2700810"/>
            <a:ext cx="3911982" cy="523316"/>
          </a:xfrm>
        </p:spPr>
        <p:txBody>
          <a:bodyPr anchor="ctr">
            <a:noAutofit/>
          </a:bodyPr>
          <a:lstStyle>
            <a:lvl1pPr>
              <a:defRPr sz="2000" spc="300"/>
            </a:lvl1pPr>
          </a:lstStyle>
          <a:p>
            <a:pPr lvl="0"/>
            <a:r>
              <a:rPr lang="en-US" dirty="0"/>
              <a:t>Click to edit text</a:t>
            </a:r>
          </a:p>
        </p:txBody>
      </p:sp>
      <p:sp>
        <p:nvSpPr>
          <p:cNvPr id="5" name="Content Placeholder 4">
            <a:extLst>
              <a:ext uri="{FF2B5EF4-FFF2-40B4-BE49-F238E27FC236}">
                <a16:creationId xmlns:a16="http://schemas.microsoft.com/office/drawing/2014/main" id="{A2003C5A-BF21-DE87-0ED1-3E2D0F32B5D8}"/>
              </a:ext>
            </a:extLst>
          </p:cNvPr>
          <p:cNvSpPr>
            <a:spLocks noGrp="1"/>
          </p:cNvSpPr>
          <p:nvPr>
            <p:ph sz="quarter" idx="35"/>
          </p:nvPr>
        </p:nvSpPr>
        <p:spPr>
          <a:xfrm>
            <a:off x="1864931" y="3448050"/>
            <a:ext cx="3911982" cy="2307568"/>
          </a:xfrm>
        </p:spPr>
        <p:txBody>
          <a:bodyPr/>
          <a:lstStyle>
            <a:lvl1pPr marL="283464" indent="-283464">
              <a:buClr>
                <a:schemeClr val="accent6"/>
              </a:buClr>
              <a:buFont typeface="Arial" panose="020B0604020202020204" pitchFamily="34" charset="0"/>
              <a:buChar char="•"/>
              <a:defRPr sz="1600" spc="200" baseline="0">
                <a:solidFill>
                  <a:schemeClr val="bg1"/>
                </a:solidFill>
                <a:latin typeface="+mn-lt"/>
              </a:defRPr>
            </a:lvl1pPr>
            <a:lvl2pPr marL="566928" indent="-283464">
              <a:defRPr sz="1600"/>
            </a:lvl2pPr>
            <a:lvl3pPr marL="859536" indent="-283464">
              <a:defRPr sz="1600"/>
            </a:lvl3pPr>
            <a:lvl4pPr marL="1152144">
              <a:defRPr sz="1600"/>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19" name="Content Placeholder 4">
            <a:extLst>
              <a:ext uri="{FF2B5EF4-FFF2-40B4-BE49-F238E27FC236}">
                <a16:creationId xmlns:a16="http://schemas.microsoft.com/office/drawing/2014/main" id="{39870F08-C2AE-9AF7-58DE-EEA8A48BEDA9}"/>
              </a:ext>
            </a:extLst>
          </p:cNvPr>
          <p:cNvSpPr>
            <a:spLocks noGrp="1"/>
          </p:cNvSpPr>
          <p:nvPr>
            <p:ph sz="quarter" idx="36"/>
          </p:nvPr>
        </p:nvSpPr>
        <p:spPr>
          <a:xfrm>
            <a:off x="6966224" y="3448050"/>
            <a:ext cx="3911982" cy="2307568"/>
          </a:xfrm>
        </p:spPr>
        <p:txBody>
          <a:bodyPr/>
          <a:lstStyle>
            <a:lvl1pPr marL="283464" indent="-283464">
              <a:buClr>
                <a:schemeClr val="accent6"/>
              </a:buClr>
              <a:buFont typeface="Arial" panose="020B0604020202020204" pitchFamily="34" charset="0"/>
              <a:buChar char="•"/>
              <a:defRPr sz="1600" spc="200" baseline="0">
                <a:solidFill>
                  <a:schemeClr val="bg1"/>
                </a:solidFill>
                <a:latin typeface="+mn-lt"/>
              </a:defRPr>
            </a:lvl1pPr>
            <a:lvl2pPr marL="566928" indent="-283464">
              <a:defRPr sz="1600"/>
            </a:lvl2pPr>
            <a:lvl3pPr marL="859536" indent="-283464">
              <a:defRPr sz="1600"/>
            </a:lvl3pPr>
            <a:lvl4pPr marL="1152144">
              <a:defRPr sz="1600"/>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41" name="Graphic 15">
            <a:extLst>
              <a:ext uri="{FF2B5EF4-FFF2-40B4-BE49-F238E27FC236}">
                <a16:creationId xmlns:a16="http://schemas.microsoft.com/office/drawing/2014/main" id="{FFDFB3E1-7148-2A79-2224-9A66EE89CDB3}"/>
              </a:ext>
            </a:extLst>
          </p:cNvPr>
          <p:cNvSpPr/>
          <p:nvPr userDrawn="1"/>
        </p:nvSpPr>
        <p:spPr>
          <a:xfrm>
            <a:off x="10521648" y="5608449"/>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42" name="Graphic 15">
            <a:extLst>
              <a:ext uri="{FF2B5EF4-FFF2-40B4-BE49-F238E27FC236}">
                <a16:creationId xmlns:a16="http://schemas.microsoft.com/office/drawing/2014/main" id="{4D2D79B7-4A68-FA5E-D644-77D4216A8149}"/>
              </a:ext>
            </a:extLst>
          </p:cNvPr>
          <p:cNvSpPr/>
          <p:nvPr userDrawn="1"/>
        </p:nvSpPr>
        <p:spPr>
          <a:xfrm>
            <a:off x="1098137" y="2693558"/>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44" name="Graphic 12">
            <a:extLst>
              <a:ext uri="{FF2B5EF4-FFF2-40B4-BE49-F238E27FC236}">
                <a16:creationId xmlns:a16="http://schemas.microsoft.com/office/drawing/2014/main" id="{09257FA7-91DE-7D44-90E4-63C9DFA962D4}"/>
              </a:ext>
            </a:extLst>
          </p:cNvPr>
          <p:cNvSpPr/>
          <p:nvPr userDrawn="1"/>
        </p:nvSpPr>
        <p:spPr>
          <a:xfrm>
            <a:off x="1306906" y="3837599"/>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a:t>Data Analytics</a:t>
            </a:r>
            <a:endParaRPr lang="en-US" dirty="0"/>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
        <p:nvSpPr>
          <p:cNvPr id="18" name="Graphic 12">
            <a:extLst>
              <a:ext uri="{FF2B5EF4-FFF2-40B4-BE49-F238E27FC236}">
                <a16:creationId xmlns:a16="http://schemas.microsoft.com/office/drawing/2014/main" id="{4B7933AC-77F8-5A1E-9F12-CD7683B26868}"/>
              </a:ext>
            </a:extLst>
          </p:cNvPr>
          <p:cNvSpPr/>
          <p:nvPr userDrawn="1"/>
        </p:nvSpPr>
        <p:spPr>
          <a:xfrm>
            <a:off x="653351" y="4521502"/>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Tree>
    <p:extLst>
      <p:ext uri="{BB962C8B-B14F-4D97-AF65-F5344CB8AC3E}">
        <p14:creationId xmlns:p14="http://schemas.microsoft.com/office/powerpoint/2010/main" val="4545918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bg>
      <p:bgPr>
        <a:gradFill flip="none" rotWithShape="1">
          <a:gsLst>
            <a:gs pos="0">
              <a:schemeClr val="accent4">
                <a:lumMod val="50000"/>
              </a:schemeClr>
            </a:gs>
            <a:gs pos="28000">
              <a:schemeClr val="tx1"/>
            </a:gs>
            <a:gs pos="80000">
              <a:schemeClr val="accent6">
                <a:lumMod val="50000"/>
              </a:schemeClr>
            </a:gs>
            <a:gs pos="99000">
              <a:schemeClr val="tx2"/>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1DE0BA61-3394-C68B-D34A-99473398C4DA}"/>
              </a:ext>
            </a:extLst>
          </p:cNvPr>
          <p:cNvSpPr/>
          <p:nvPr userDrawn="1"/>
        </p:nvSpPr>
        <p:spPr>
          <a:xfrm>
            <a:off x="0" y="0"/>
            <a:ext cx="12192000"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4" name="Content Placeholder 3">
            <a:extLst>
              <a:ext uri="{FF2B5EF4-FFF2-40B4-BE49-F238E27FC236}">
                <a16:creationId xmlns:a16="http://schemas.microsoft.com/office/drawing/2014/main" id="{071774B0-5C6F-338C-838B-03C1E04D0C9B}"/>
              </a:ext>
            </a:extLst>
          </p:cNvPr>
          <p:cNvSpPr>
            <a:spLocks noGrp="1"/>
          </p:cNvSpPr>
          <p:nvPr>
            <p:ph sz="quarter" idx="25"/>
          </p:nvPr>
        </p:nvSpPr>
        <p:spPr>
          <a:xfrm>
            <a:off x="849351" y="1683189"/>
            <a:ext cx="10493300" cy="5174811"/>
          </a:xfrm>
          <a:solidFill>
            <a:schemeClr val="bg2"/>
          </a:solidFill>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F13A8728-F1AB-C74B-A3F2-19AC95C547D2}"/>
              </a:ext>
            </a:extLst>
          </p:cNvPr>
          <p:cNvSpPr>
            <a:spLocks noGrp="1"/>
          </p:cNvSpPr>
          <p:nvPr>
            <p:ph type="title"/>
          </p:nvPr>
        </p:nvSpPr>
        <p:spPr>
          <a:xfrm>
            <a:off x="849351" y="365125"/>
            <a:ext cx="10515600" cy="1325563"/>
          </a:xfrm>
        </p:spPr>
        <p:txBody>
          <a:bodyPr>
            <a:noAutofit/>
          </a:bodyPr>
          <a:lstStyle>
            <a:lvl1pPr algn="ctr">
              <a:defRPr spc="0"/>
            </a:lvl1pPr>
          </a:lstStyle>
          <a:p>
            <a:r>
              <a:rPr lang="en-US"/>
              <a:t>Click to edit Master title style</a:t>
            </a:r>
            <a:endParaRPr lang="en-US" dirty="0"/>
          </a:p>
        </p:txBody>
      </p:sp>
      <p:sp>
        <p:nvSpPr>
          <p:cNvPr id="11" name="Graphic 15">
            <a:extLst>
              <a:ext uri="{FF2B5EF4-FFF2-40B4-BE49-F238E27FC236}">
                <a16:creationId xmlns:a16="http://schemas.microsoft.com/office/drawing/2014/main" id="{7FDD546F-3181-A2C4-3ECF-1E4540E1E8FD}"/>
              </a:ext>
            </a:extLst>
          </p:cNvPr>
          <p:cNvSpPr/>
          <p:nvPr userDrawn="1"/>
        </p:nvSpPr>
        <p:spPr>
          <a:xfrm>
            <a:off x="894937" y="2693558"/>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13" name="Graphic 12">
            <a:extLst>
              <a:ext uri="{FF2B5EF4-FFF2-40B4-BE49-F238E27FC236}">
                <a16:creationId xmlns:a16="http://schemas.microsoft.com/office/drawing/2014/main" id="{97F35EB9-5535-DCD3-2424-B71C26EAE49D}"/>
              </a:ext>
            </a:extLst>
          </p:cNvPr>
          <p:cNvSpPr/>
          <p:nvPr userDrawn="1"/>
        </p:nvSpPr>
        <p:spPr>
          <a:xfrm>
            <a:off x="351350" y="4503806"/>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
        <p:nvSpPr>
          <p:cNvPr id="15" name="Footer Placeholder 4">
            <a:extLst>
              <a:ext uri="{FF2B5EF4-FFF2-40B4-BE49-F238E27FC236}">
                <a16:creationId xmlns:a16="http://schemas.microsoft.com/office/drawing/2014/main" id="{2588D46B-94A1-1F67-DBB5-DCEAA4A410AE}"/>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a:t>Data Analytics</a:t>
            </a:r>
            <a:endParaRPr lang="en-US" dirty="0"/>
          </a:p>
        </p:txBody>
      </p:sp>
      <p:sp>
        <p:nvSpPr>
          <p:cNvPr id="16" name="Slide Number Placeholder 5">
            <a:extLst>
              <a:ext uri="{FF2B5EF4-FFF2-40B4-BE49-F238E27FC236}">
                <a16:creationId xmlns:a16="http://schemas.microsoft.com/office/drawing/2014/main" id="{5B30F573-4108-8909-3C0A-D2447A10921D}"/>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
        <p:nvSpPr>
          <p:cNvPr id="17" name="Graphic 12">
            <a:extLst>
              <a:ext uri="{FF2B5EF4-FFF2-40B4-BE49-F238E27FC236}">
                <a16:creationId xmlns:a16="http://schemas.microsoft.com/office/drawing/2014/main" id="{3EDBAD98-791B-7F40-4F48-85CFC9ECABBE}"/>
              </a:ext>
            </a:extLst>
          </p:cNvPr>
          <p:cNvSpPr/>
          <p:nvPr userDrawn="1"/>
        </p:nvSpPr>
        <p:spPr>
          <a:xfrm>
            <a:off x="653351" y="5192833"/>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
        <p:nvSpPr>
          <p:cNvPr id="19" name="Graphic 12">
            <a:extLst>
              <a:ext uri="{FF2B5EF4-FFF2-40B4-BE49-F238E27FC236}">
                <a16:creationId xmlns:a16="http://schemas.microsoft.com/office/drawing/2014/main" id="{E3D81F90-4EAE-8C26-A885-E7B59E49164A}"/>
              </a:ext>
            </a:extLst>
          </p:cNvPr>
          <p:cNvSpPr/>
          <p:nvPr userDrawn="1"/>
        </p:nvSpPr>
        <p:spPr>
          <a:xfrm>
            <a:off x="10979909" y="1571885"/>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Tree>
    <p:extLst>
      <p:ext uri="{BB962C8B-B14F-4D97-AF65-F5344CB8AC3E}">
        <p14:creationId xmlns:p14="http://schemas.microsoft.com/office/powerpoint/2010/main" val="36041917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le and Content">
    <p:bg>
      <p:bgPr>
        <a:gradFill flip="none" rotWithShape="1">
          <a:gsLst>
            <a:gs pos="0">
              <a:schemeClr val="accent4">
                <a:lumMod val="50000"/>
              </a:schemeClr>
            </a:gs>
            <a:gs pos="28000">
              <a:schemeClr val="tx1"/>
            </a:gs>
            <a:gs pos="80000">
              <a:schemeClr val="accent6">
                <a:lumMod val="50000"/>
              </a:schemeClr>
            </a:gs>
            <a:gs pos="99000">
              <a:schemeClr val="tx2"/>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1DE0BA61-3394-C68B-D34A-99473398C4DA}"/>
              </a:ext>
            </a:extLst>
          </p:cNvPr>
          <p:cNvSpPr/>
          <p:nvPr userDrawn="1"/>
        </p:nvSpPr>
        <p:spPr>
          <a:xfrm>
            <a:off x="0" y="0"/>
            <a:ext cx="12192000"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8" name="Content Placeholder 8">
            <a:extLst>
              <a:ext uri="{FF2B5EF4-FFF2-40B4-BE49-F238E27FC236}">
                <a16:creationId xmlns:a16="http://schemas.microsoft.com/office/drawing/2014/main" id="{EF5DF7BD-C87C-3543-83E0-896181958360}"/>
              </a:ext>
            </a:extLst>
          </p:cNvPr>
          <p:cNvSpPr>
            <a:spLocks noGrp="1"/>
          </p:cNvSpPr>
          <p:nvPr>
            <p:ph sz="quarter" idx="24" hasCustomPrompt="1"/>
          </p:nvPr>
        </p:nvSpPr>
        <p:spPr>
          <a:xfrm>
            <a:off x="849349" y="1684777"/>
            <a:ext cx="10515601" cy="5171635"/>
          </a:xfrm>
          <a:solidFill>
            <a:schemeClr val="bg2"/>
          </a:solidFill>
        </p:spPr>
        <p:txBody>
          <a:bodyPr anchor="ctr">
            <a:noAutofit/>
          </a:bodyPr>
          <a:lstStyle>
            <a:lvl1pPr algn="ctr" rtl="0" fontAlgn="base">
              <a:defRPr lang="en-US" sz="1800" b="0" i="0" smtClean="0">
                <a:solidFill>
                  <a:schemeClr val="bg1"/>
                </a:solidFill>
                <a:effectLst/>
                <a:latin typeface="Arial Nova" panose="020B0504020202020204" pitchFamily="34" charset="0"/>
                <a:cs typeface="Arial" panose="020B0604020202020204" pitchFamily="34" charset="0"/>
              </a:defRPr>
            </a:lvl1pPr>
          </a:lstStyle>
          <a:p>
            <a:pPr rtl="0" fontAlgn="base"/>
            <a:r>
              <a:rPr lang="en-US" b="0" i="0" dirty="0">
                <a:solidFill>
                  <a:srgbClr val="201F1E"/>
                </a:solidFill>
                <a:effectLst/>
                <a:latin typeface="Calibri" panose="020F0502020204030204" pitchFamily="34" charset="0"/>
              </a:rPr>
              <a:t>Click to insert image or graphic here</a:t>
            </a:r>
            <a:endParaRPr lang="en-US" b="0" i="0" dirty="0">
              <a:solidFill>
                <a:srgbClr val="000000"/>
              </a:solidFill>
              <a:effectLst/>
              <a:latin typeface="Segoe UI" panose="020B0502040204020203" pitchFamily="34" charset="0"/>
            </a:endParaRPr>
          </a:p>
        </p:txBody>
      </p:sp>
      <p:sp>
        <p:nvSpPr>
          <p:cNvPr id="2" name="Title 1">
            <a:extLst>
              <a:ext uri="{FF2B5EF4-FFF2-40B4-BE49-F238E27FC236}">
                <a16:creationId xmlns:a16="http://schemas.microsoft.com/office/drawing/2014/main" id="{F13A8728-F1AB-C74B-A3F2-19AC95C547D2}"/>
              </a:ext>
            </a:extLst>
          </p:cNvPr>
          <p:cNvSpPr>
            <a:spLocks noGrp="1"/>
          </p:cNvSpPr>
          <p:nvPr>
            <p:ph type="title"/>
          </p:nvPr>
        </p:nvSpPr>
        <p:spPr>
          <a:xfrm>
            <a:off x="849351" y="365125"/>
            <a:ext cx="10515600" cy="1325563"/>
          </a:xfrm>
        </p:spPr>
        <p:txBody>
          <a:bodyPr>
            <a:noAutofit/>
          </a:bodyPr>
          <a:lstStyle>
            <a:lvl1pPr algn="ctr">
              <a:defRPr spc="0"/>
            </a:lvl1pPr>
          </a:lstStyle>
          <a:p>
            <a:r>
              <a:rPr lang="en-US"/>
              <a:t>Click to edit Master title style</a:t>
            </a:r>
            <a:endParaRPr lang="en-US" dirty="0"/>
          </a:p>
        </p:txBody>
      </p:sp>
      <p:sp>
        <p:nvSpPr>
          <p:cNvPr id="11" name="Graphic 15">
            <a:extLst>
              <a:ext uri="{FF2B5EF4-FFF2-40B4-BE49-F238E27FC236}">
                <a16:creationId xmlns:a16="http://schemas.microsoft.com/office/drawing/2014/main" id="{7FDD546F-3181-A2C4-3ECF-1E4540E1E8FD}"/>
              </a:ext>
            </a:extLst>
          </p:cNvPr>
          <p:cNvSpPr/>
          <p:nvPr userDrawn="1"/>
        </p:nvSpPr>
        <p:spPr>
          <a:xfrm>
            <a:off x="871787" y="621690"/>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13" name="Graphic 12">
            <a:extLst>
              <a:ext uri="{FF2B5EF4-FFF2-40B4-BE49-F238E27FC236}">
                <a16:creationId xmlns:a16="http://schemas.microsoft.com/office/drawing/2014/main" id="{97F35EB9-5535-DCD3-2424-B71C26EAE49D}"/>
              </a:ext>
            </a:extLst>
          </p:cNvPr>
          <p:cNvSpPr/>
          <p:nvPr userDrawn="1"/>
        </p:nvSpPr>
        <p:spPr>
          <a:xfrm>
            <a:off x="351350" y="1540687"/>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
        <p:nvSpPr>
          <p:cNvPr id="15" name="Footer Placeholder 4">
            <a:extLst>
              <a:ext uri="{FF2B5EF4-FFF2-40B4-BE49-F238E27FC236}">
                <a16:creationId xmlns:a16="http://schemas.microsoft.com/office/drawing/2014/main" id="{2588D46B-94A1-1F67-DBB5-DCEAA4A410AE}"/>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a:t>Data Analytics</a:t>
            </a:r>
            <a:endParaRPr lang="en-US" dirty="0"/>
          </a:p>
        </p:txBody>
      </p:sp>
      <p:sp>
        <p:nvSpPr>
          <p:cNvPr id="16" name="Slide Number Placeholder 5">
            <a:extLst>
              <a:ext uri="{FF2B5EF4-FFF2-40B4-BE49-F238E27FC236}">
                <a16:creationId xmlns:a16="http://schemas.microsoft.com/office/drawing/2014/main" id="{5B30F573-4108-8909-3C0A-D2447A10921D}"/>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
        <p:nvSpPr>
          <p:cNvPr id="17" name="Graphic 12">
            <a:extLst>
              <a:ext uri="{FF2B5EF4-FFF2-40B4-BE49-F238E27FC236}">
                <a16:creationId xmlns:a16="http://schemas.microsoft.com/office/drawing/2014/main" id="{3EDBAD98-791B-7F40-4F48-85CFC9ECABBE}"/>
              </a:ext>
            </a:extLst>
          </p:cNvPr>
          <p:cNvSpPr/>
          <p:nvPr userDrawn="1"/>
        </p:nvSpPr>
        <p:spPr>
          <a:xfrm>
            <a:off x="607054" y="1882473"/>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
        <p:nvSpPr>
          <p:cNvPr id="19" name="Graphic 12">
            <a:extLst>
              <a:ext uri="{FF2B5EF4-FFF2-40B4-BE49-F238E27FC236}">
                <a16:creationId xmlns:a16="http://schemas.microsoft.com/office/drawing/2014/main" id="{E3D81F90-4EAE-8C26-A885-E7B59E49164A}"/>
              </a:ext>
            </a:extLst>
          </p:cNvPr>
          <p:cNvSpPr/>
          <p:nvPr userDrawn="1"/>
        </p:nvSpPr>
        <p:spPr>
          <a:xfrm>
            <a:off x="11685964" y="2868248"/>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Tree>
    <p:extLst>
      <p:ext uri="{BB962C8B-B14F-4D97-AF65-F5344CB8AC3E}">
        <p14:creationId xmlns:p14="http://schemas.microsoft.com/office/powerpoint/2010/main" val="174074619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Custom Layout">
    <p:bg>
      <p:bgPr>
        <a:gradFill>
          <a:gsLst>
            <a:gs pos="79986">
              <a:schemeClr val="accent6">
                <a:lumMod val="50000"/>
              </a:schemeClr>
            </a:gs>
            <a:gs pos="39018">
              <a:srgbClr val="020C12"/>
            </a:gs>
            <a:gs pos="15000">
              <a:schemeClr val="accent4">
                <a:lumMod val="50000"/>
              </a:schemeClr>
            </a:gs>
            <a:gs pos="0">
              <a:schemeClr val="accent4"/>
            </a:gs>
            <a:gs pos="99000">
              <a:schemeClr val="tx2"/>
            </a:gs>
          </a:gsLst>
          <a:lin ang="7200000" scaled="0"/>
        </a:gra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57E44934-AEEA-561B-0ADE-A0E419F72E34}"/>
              </a:ext>
            </a:extLst>
          </p:cNvPr>
          <p:cNvSpPr/>
          <p:nvPr userDrawn="1"/>
        </p:nvSpPr>
        <p:spPr>
          <a:xfrm>
            <a:off x="0" y="4477"/>
            <a:ext cx="12192000" cy="6853523"/>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EB87731F-00C5-9B08-2819-491BDD0E10F0}"/>
              </a:ext>
            </a:extLst>
          </p:cNvPr>
          <p:cNvSpPr>
            <a:spLocks noGrp="1"/>
          </p:cNvSpPr>
          <p:nvPr>
            <p:ph type="title"/>
          </p:nvPr>
        </p:nvSpPr>
        <p:spPr/>
        <p:txBody>
          <a:bodyPr>
            <a:noAutofit/>
          </a:bodyPr>
          <a:lstStyle>
            <a:lvl1pPr algn="ctr">
              <a:defRPr spc="0"/>
            </a:lvl1pPr>
          </a:lstStyle>
          <a:p>
            <a:r>
              <a:rPr lang="en-US"/>
              <a:t>Click to edit Master title style</a:t>
            </a:r>
            <a:endParaRPr lang="en-US" dirty="0"/>
          </a:p>
        </p:txBody>
      </p:sp>
      <p:sp>
        <p:nvSpPr>
          <p:cNvPr id="26" name="Content Placeholder 3">
            <a:extLst>
              <a:ext uri="{FF2B5EF4-FFF2-40B4-BE49-F238E27FC236}">
                <a16:creationId xmlns:a16="http://schemas.microsoft.com/office/drawing/2014/main" id="{8476BD1A-F3CD-7831-B675-4B30DB13BBB4}"/>
              </a:ext>
            </a:extLst>
          </p:cNvPr>
          <p:cNvSpPr>
            <a:spLocks noGrp="1"/>
          </p:cNvSpPr>
          <p:nvPr>
            <p:ph sz="quarter" idx="29"/>
          </p:nvPr>
        </p:nvSpPr>
        <p:spPr>
          <a:xfrm>
            <a:off x="838200" y="2234612"/>
            <a:ext cx="2743200" cy="2743200"/>
          </a:xfrm>
          <a:solidFill>
            <a:schemeClr val="bg2"/>
          </a:solidFill>
        </p:spPr>
        <p:txBody>
          <a:bodyPr>
            <a:no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Content Placeholder 3">
            <a:extLst>
              <a:ext uri="{FF2B5EF4-FFF2-40B4-BE49-F238E27FC236}">
                <a16:creationId xmlns:a16="http://schemas.microsoft.com/office/drawing/2014/main" id="{00056BB6-6681-5F18-0707-36FF788E8B7D}"/>
              </a:ext>
            </a:extLst>
          </p:cNvPr>
          <p:cNvSpPr>
            <a:spLocks noGrp="1"/>
          </p:cNvSpPr>
          <p:nvPr>
            <p:ph sz="quarter" idx="31"/>
          </p:nvPr>
        </p:nvSpPr>
        <p:spPr>
          <a:xfrm>
            <a:off x="3649398" y="1743093"/>
            <a:ext cx="4848110" cy="3833614"/>
          </a:xfrm>
          <a:solidFill>
            <a:schemeClr val="bg2"/>
          </a:solidFill>
        </p:spPr>
        <p:txBody>
          <a:bodyPr>
            <a:no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Content Placeholder 3">
            <a:extLst>
              <a:ext uri="{FF2B5EF4-FFF2-40B4-BE49-F238E27FC236}">
                <a16:creationId xmlns:a16="http://schemas.microsoft.com/office/drawing/2014/main" id="{DA861960-A20F-381C-EC4B-C2A0F840B4C9}"/>
              </a:ext>
            </a:extLst>
          </p:cNvPr>
          <p:cNvSpPr>
            <a:spLocks noGrp="1"/>
          </p:cNvSpPr>
          <p:nvPr>
            <p:ph sz="quarter" idx="30"/>
          </p:nvPr>
        </p:nvSpPr>
        <p:spPr>
          <a:xfrm>
            <a:off x="8554054" y="2234612"/>
            <a:ext cx="2743200" cy="2735210"/>
          </a:xfrm>
          <a:solidFill>
            <a:schemeClr val="bg2"/>
          </a:solidFill>
        </p:spPr>
        <p:txBody>
          <a:bodyPr>
            <a:no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5">
            <a:extLst>
              <a:ext uri="{FF2B5EF4-FFF2-40B4-BE49-F238E27FC236}">
                <a16:creationId xmlns:a16="http://schemas.microsoft.com/office/drawing/2014/main" id="{584954C9-4281-0277-452A-6BD47D8FAF39}"/>
              </a:ext>
            </a:extLst>
          </p:cNvPr>
          <p:cNvSpPr>
            <a:spLocks noGrp="1"/>
          </p:cNvSpPr>
          <p:nvPr>
            <p:ph type="body" sz="quarter" idx="28" hasCustomPrompt="1"/>
          </p:nvPr>
        </p:nvSpPr>
        <p:spPr>
          <a:xfrm>
            <a:off x="838200" y="5576707"/>
            <a:ext cx="10515600" cy="613963"/>
          </a:xfrm>
        </p:spPr>
        <p:txBody>
          <a:bodyPr anchor="ctr">
            <a:noAutofit/>
          </a:bodyPr>
          <a:lstStyle>
            <a:lvl1pPr marL="0" indent="0" algn="ctr">
              <a:lnSpc>
                <a:spcPct val="100000"/>
              </a:lnSpc>
              <a:buFontTx/>
              <a:buNone/>
              <a:defRPr sz="1600">
                <a:solidFill>
                  <a:schemeClr val="bg1"/>
                </a:solidFill>
                <a:latin typeface="Arial Nova" panose="020B0504020202020204" pitchFamily="34" charset="0"/>
              </a:defRPr>
            </a:lvl1pPr>
          </a:lstStyle>
          <a:p>
            <a:r>
              <a:rPr lang="en-US" dirty="0">
                <a:solidFill>
                  <a:schemeClr val="bg1"/>
                </a:solidFill>
              </a:rPr>
              <a:t>Click to edit master text style</a:t>
            </a:r>
          </a:p>
        </p:txBody>
      </p:sp>
      <p:sp>
        <p:nvSpPr>
          <p:cNvPr id="24" name="Graphic 12">
            <a:extLst>
              <a:ext uri="{FF2B5EF4-FFF2-40B4-BE49-F238E27FC236}">
                <a16:creationId xmlns:a16="http://schemas.microsoft.com/office/drawing/2014/main" id="{19D5DAAF-67AD-0ADB-6FC2-7D9A92AE0BD0}"/>
              </a:ext>
            </a:extLst>
          </p:cNvPr>
          <p:cNvSpPr/>
          <p:nvPr userDrawn="1"/>
        </p:nvSpPr>
        <p:spPr>
          <a:xfrm>
            <a:off x="11170456" y="969148"/>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8581"/>
            </a:schemeClr>
          </a:solidFill>
          <a:ln w="422" cap="flat">
            <a:noFill/>
            <a:prstDash val="solid"/>
            <a:miter/>
          </a:ln>
        </p:spPr>
        <p:txBody>
          <a:bodyPr rtlCol="0" anchor="ctr">
            <a:noAutofit/>
          </a:bodyPr>
          <a:lstStyle/>
          <a:p>
            <a:endParaRPr lang="en-US" dirty="0"/>
          </a:p>
        </p:txBody>
      </p:sp>
      <p:sp>
        <p:nvSpPr>
          <p:cNvPr id="25" name="Oval 24">
            <a:extLst>
              <a:ext uri="{FF2B5EF4-FFF2-40B4-BE49-F238E27FC236}">
                <a16:creationId xmlns:a16="http://schemas.microsoft.com/office/drawing/2014/main" id="{138C17DA-981F-0BA8-3CD8-5ADAFFFB5412}"/>
              </a:ext>
            </a:extLst>
          </p:cNvPr>
          <p:cNvSpPr/>
          <p:nvPr userDrawn="1"/>
        </p:nvSpPr>
        <p:spPr>
          <a:xfrm>
            <a:off x="1876516" y="1290549"/>
            <a:ext cx="144379" cy="144379"/>
          </a:xfrm>
          <a:prstGeom prst="ellipse">
            <a:avLst/>
          </a:prstGeom>
          <a:noFill/>
          <a:ln>
            <a:solidFill>
              <a:schemeClr val="accent4">
                <a:lumMod val="60000"/>
                <a:lumOff val="40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3" name="Footer Placeholder 4">
            <a:extLst>
              <a:ext uri="{FF2B5EF4-FFF2-40B4-BE49-F238E27FC236}">
                <a16:creationId xmlns:a16="http://schemas.microsoft.com/office/drawing/2014/main" id="{4848A31F-7C70-BCA2-A2B0-D6C4100829B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a:t>Data Analytics</a:t>
            </a:r>
            <a:endParaRPr lang="en-US" dirty="0"/>
          </a:p>
        </p:txBody>
      </p:sp>
      <p:sp>
        <p:nvSpPr>
          <p:cNvPr id="15" name="Slide Number Placeholder 5">
            <a:extLst>
              <a:ext uri="{FF2B5EF4-FFF2-40B4-BE49-F238E27FC236}">
                <a16:creationId xmlns:a16="http://schemas.microsoft.com/office/drawing/2014/main" id="{A9FED265-6FB8-0B0E-967A-10AF6EF773A7}"/>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
        <p:nvSpPr>
          <p:cNvPr id="16" name="Graphic 12">
            <a:extLst>
              <a:ext uri="{FF2B5EF4-FFF2-40B4-BE49-F238E27FC236}">
                <a16:creationId xmlns:a16="http://schemas.microsoft.com/office/drawing/2014/main" id="{B7E94463-D34E-7B78-40B0-21660AE939E4}"/>
              </a:ext>
            </a:extLst>
          </p:cNvPr>
          <p:cNvSpPr/>
          <p:nvPr userDrawn="1"/>
        </p:nvSpPr>
        <p:spPr>
          <a:xfrm>
            <a:off x="688076" y="5192833"/>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Tree>
    <p:extLst>
      <p:ext uri="{BB962C8B-B14F-4D97-AF65-F5344CB8AC3E}">
        <p14:creationId xmlns:p14="http://schemas.microsoft.com/office/powerpoint/2010/main" val="42205291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Custom Layout">
    <p:bg>
      <p:bgPr>
        <a:gradFill>
          <a:gsLst>
            <a:gs pos="82003">
              <a:schemeClr val="accent6"/>
            </a:gs>
            <a:gs pos="39982">
              <a:srgbClr val="020D13"/>
            </a:gs>
            <a:gs pos="14000">
              <a:schemeClr val="accent4">
                <a:lumMod val="50000"/>
              </a:schemeClr>
            </a:gs>
            <a:gs pos="0">
              <a:schemeClr val="accent4"/>
            </a:gs>
            <a:gs pos="98000">
              <a:schemeClr val="tx2"/>
            </a:gs>
          </a:gsLst>
          <a:lin ang="8400000" scaled="0"/>
        </a:gra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32CE5E0-A271-3F02-95B0-2A27489DEFD2}"/>
              </a:ext>
            </a:extLst>
          </p:cNvPr>
          <p:cNvPicPr>
            <a:picLocks noChangeAspect="1"/>
          </p:cNvPicPr>
          <p:nvPr userDrawn="1"/>
        </p:nvPicPr>
        <p:blipFill rotWithShape="1">
          <a:blip r:embed="rId2">
            <a:alphaModFix amt="14000"/>
          </a:blip>
          <a:srcRect l="30375" t="11383" b="18991"/>
          <a:stretch/>
        </p:blipFill>
        <p:spPr>
          <a:xfrm>
            <a:off x="0" y="1"/>
            <a:ext cx="12192000" cy="6858000"/>
          </a:xfrm>
          <a:prstGeom prst="rect">
            <a:avLst/>
          </a:prstGeom>
          <a:effectLst>
            <a:outerShdw blurRad="50800" dist="50800" sx="1000" sy="1000" algn="ctr" rotWithShape="0">
              <a:srgbClr val="000000"/>
            </a:outerShdw>
            <a:reflection endPos="0" dist="50800" dir="5400000" sy="-100000" algn="bl" rotWithShape="0"/>
          </a:effectLst>
        </p:spPr>
      </p:pic>
      <p:sp>
        <p:nvSpPr>
          <p:cNvPr id="18" name="Rectangle 17">
            <a:extLst>
              <a:ext uri="{FF2B5EF4-FFF2-40B4-BE49-F238E27FC236}">
                <a16:creationId xmlns:a16="http://schemas.microsoft.com/office/drawing/2014/main" id="{64AEACF2-BE4A-08C5-F323-8ED695B39E06}"/>
              </a:ext>
            </a:extLst>
          </p:cNvPr>
          <p:cNvSpPr/>
          <p:nvPr userDrawn="1"/>
        </p:nvSpPr>
        <p:spPr>
          <a:xfrm>
            <a:off x="0" y="0"/>
            <a:ext cx="12192000"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B4CF52F7-0472-2EF4-1223-1785705A2F5E}"/>
              </a:ext>
            </a:extLst>
          </p:cNvPr>
          <p:cNvSpPr>
            <a:spLocks noGrp="1"/>
          </p:cNvSpPr>
          <p:nvPr>
            <p:ph type="title"/>
          </p:nvPr>
        </p:nvSpPr>
        <p:spPr>
          <a:xfrm>
            <a:off x="849351" y="365125"/>
            <a:ext cx="10515600" cy="1325563"/>
          </a:xfrm>
        </p:spPr>
        <p:txBody>
          <a:bodyPr>
            <a:noAutofit/>
          </a:bodyPr>
          <a:lstStyle>
            <a:lvl1pPr algn="ctr">
              <a:defRPr spc="0"/>
            </a:lvl1pPr>
          </a:lstStyle>
          <a:p>
            <a:r>
              <a:rPr lang="en-US"/>
              <a:t>Click to edit Master title style</a:t>
            </a:r>
            <a:endParaRPr lang="en-US" dirty="0"/>
          </a:p>
        </p:txBody>
      </p:sp>
      <p:sp>
        <p:nvSpPr>
          <p:cNvPr id="21" name="Content Placeholder 3">
            <a:extLst>
              <a:ext uri="{FF2B5EF4-FFF2-40B4-BE49-F238E27FC236}">
                <a16:creationId xmlns:a16="http://schemas.microsoft.com/office/drawing/2014/main" id="{2A5F4FEA-EFFD-2913-9734-00CA69A215E5}"/>
              </a:ext>
            </a:extLst>
          </p:cNvPr>
          <p:cNvSpPr>
            <a:spLocks noGrp="1"/>
          </p:cNvSpPr>
          <p:nvPr>
            <p:ph sz="quarter" idx="29"/>
          </p:nvPr>
        </p:nvSpPr>
        <p:spPr>
          <a:xfrm>
            <a:off x="1494453" y="2057399"/>
            <a:ext cx="6430348" cy="3352163"/>
          </a:xfrm>
          <a:solidFill>
            <a:schemeClr val="bg2"/>
          </a:solidFill>
        </p:spPr>
        <p:txBody>
          <a:bodyPr>
            <a:no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Picture Placeholder 3">
            <a:extLst>
              <a:ext uri="{FF2B5EF4-FFF2-40B4-BE49-F238E27FC236}">
                <a16:creationId xmlns:a16="http://schemas.microsoft.com/office/drawing/2014/main" id="{EB9156B9-9B42-6D12-4F4C-6DA6A98B333D}"/>
              </a:ext>
            </a:extLst>
          </p:cNvPr>
          <p:cNvSpPr>
            <a:spLocks noGrp="1"/>
          </p:cNvSpPr>
          <p:nvPr>
            <p:ph type="pic" sz="quarter" idx="30"/>
          </p:nvPr>
        </p:nvSpPr>
        <p:spPr>
          <a:xfrm>
            <a:off x="8324850" y="2055812"/>
            <a:ext cx="2373313" cy="3353751"/>
          </a:xfrm>
          <a:solidFill>
            <a:schemeClr val="bg2"/>
          </a:solidFill>
        </p:spPr>
        <p:txBody>
          <a:bodyPr anchor="ctr">
            <a:noAutofit/>
          </a:bodyPr>
          <a:lstStyle>
            <a:lvl1pPr algn="ctr">
              <a:defRPr sz="1800">
                <a:solidFill>
                  <a:schemeClr val="tx1"/>
                </a:solidFill>
              </a:defRPr>
            </a:lvl1pPr>
          </a:lstStyle>
          <a:p>
            <a:r>
              <a:rPr lang="en-US"/>
              <a:t>Click icon to add picture</a:t>
            </a:r>
            <a:endParaRPr lang="en-US" dirty="0"/>
          </a:p>
        </p:txBody>
      </p:sp>
      <p:sp>
        <p:nvSpPr>
          <p:cNvPr id="7" name="Graphic 15">
            <a:extLst>
              <a:ext uri="{FF2B5EF4-FFF2-40B4-BE49-F238E27FC236}">
                <a16:creationId xmlns:a16="http://schemas.microsoft.com/office/drawing/2014/main" id="{0F80B8C5-F10F-2547-E085-FA5D266DDF76}"/>
              </a:ext>
            </a:extLst>
          </p:cNvPr>
          <p:cNvSpPr/>
          <p:nvPr userDrawn="1"/>
        </p:nvSpPr>
        <p:spPr>
          <a:xfrm>
            <a:off x="1098137" y="2693558"/>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9" name="Graphic 12">
            <a:extLst>
              <a:ext uri="{FF2B5EF4-FFF2-40B4-BE49-F238E27FC236}">
                <a16:creationId xmlns:a16="http://schemas.microsoft.com/office/drawing/2014/main" id="{38898B79-1550-A6AC-FE9B-CBDD2DDE9EB0}"/>
              </a:ext>
            </a:extLst>
          </p:cNvPr>
          <p:cNvSpPr/>
          <p:nvPr userDrawn="1"/>
        </p:nvSpPr>
        <p:spPr>
          <a:xfrm>
            <a:off x="1225881" y="4503806"/>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
        <p:nvSpPr>
          <p:cNvPr id="14" name="Footer Placeholder 4">
            <a:extLst>
              <a:ext uri="{FF2B5EF4-FFF2-40B4-BE49-F238E27FC236}">
                <a16:creationId xmlns:a16="http://schemas.microsoft.com/office/drawing/2014/main" id="{C89F2857-55B5-64B7-59A5-3B565E8D1A2A}"/>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a:t>Data Analytics</a:t>
            </a:r>
            <a:endParaRPr lang="en-US" dirty="0"/>
          </a:p>
        </p:txBody>
      </p:sp>
      <p:sp>
        <p:nvSpPr>
          <p:cNvPr id="20" name="Slide Number Placeholder 5">
            <a:extLst>
              <a:ext uri="{FF2B5EF4-FFF2-40B4-BE49-F238E27FC236}">
                <a16:creationId xmlns:a16="http://schemas.microsoft.com/office/drawing/2014/main" id="{B702CC53-A6C1-26BA-DC75-CF9EF670E735}"/>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
        <p:nvSpPr>
          <p:cNvPr id="16" name="Graphic 15">
            <a:extLst>
              <a:ext uri="{FF2B5EF4-FFF2-40B4-BE49-F238E27FC236}">
                <a16:creationId xmlns:a16="http://schemas.microsoft.com/office/drawing/2014/main" id="{55D287F0-FA0C-5618-47B9-31AC978549CC}"/>
              </a:ext>
            </a:extLst>
          </p:cNvPr>
          <p:cNvSpPr/>
          <p:nvPr userDrawn="1"/>
        </p:nvSpPr>
        <p:spPr>
          <a:xfrm>
            <a:off x="11404163" y="4375790"/>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17" name="Graphic 12">
            <a:extLst>
              <a:ext uri="{FF2B5EF4-FFF2-40B4-BE49-F238E27FC236}">
                <a16:creationId xmlns:a16="http://schemas.microsoft.com/office/drawing/2014/main" id="{437FDA18-E199-E2F6-264B-D9B6E241E574}"/>
              </a:ext>
            </a:extLst>
          </p:cNvPr>
          <p:cNvSpPr/>
          <p:nvPr userDrawn="1"/>
        </p:nvSpPr>
        <p:spPr>
          <a:xfrm>
            <a:off x="653351" y="5192833"/>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Tree>
    <p:extLst>
      <p:ext uri="{BB962C8B-B14F-4D97-AF65-F5344CB8AC3E}">
        <p14:creationId xmlns:p14="http://schemas.microsoft.com/office/powerpoint/2010/main" val="88122271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6_Custom Layout">
    <p:bg>
      <p:bgPr>
        <a:gradFill>
          <a:gsLst>
            <a:gs pos="81987">
              <a:schemeClr val="accent6">
                <a:lumMod val="50000"/>
              </a:schemeClr>
            </a:gs>
            <a:gs pos="35040">
              <a:srgbClr val="020B11"/>
            </a:gs>
            <a:gs pos="11979">
              <a:schemeClr val="accent4">
                <a:lumMod val="50000"/>
              </a:schemeClr>
            </a:gs>
            <a:gs pos="0">
              <a:schemeClr val="accent4"/>
            </a:gs>
            <a:gs pos="99000">
              <a:schemeClr val="tx2"/>
            </a:gs>
          </a:gsLst>
          <a:lin ang="5400000" scaled="1"/>
        </a:gradFill>
        <a:effectLst/>
      </p:bgPr>
    </p:bg>
    <p:spTree>
      <p:nvGrpSpPr>
        <p:cNvPr id="1" name=""/>
        <p:cNvGrpSpPr/>
        <p:nvPr/>
      </p:nvGrpSpPr>
      <p:grpSpPr>
        <a:xfrm>
          <a:off x="0" y="0"/>
          <a:ext cx="0" cy="0"/>
          <a:chOff x="0" y="0"/>
          <a:chExt cx="0" cy="0"/>
        </a:xfrm>
      </p:grpSpPr>
      <p:pic>
        <p:nvPicPr>
          <p:cNvPr id="24" name="Content Placeholder 14">
            <a:extLst>
              <a:ext uri="{FF2B5EF4-FFF2-40B4-BE49-F238E27FC236}">
                <a16:creationId xmlns:a16="http://schemas.microsoft.com/office/drawing/2014/main" id="{BD0D7128-6130-EE47-90ED-D45A35B4385D}"/>
              </a:ext>
            </a:extLst>
          </p:cNvPr>
          <p:cNvPicPr>
            <a:picLocks noChangeAspect="1"/>
          </p:cNvPicPr>
          <p:nvPr userDrawn="1"/>
        </p:nvPicPr>
        <p:blipFill>
          <a:blip r:embed="rId2">
            <a:alphaModFix amt="33000"/>
            <a:extLst>
              <a:ext uri="{BEBA8EAE-BF5A-486C-A8C5-ECC9F3942E4B}">
                <a14:imgProps xmlns:a14="http://schemas.microsoft.com/office/drawing/2010/main">
                  <a14:imgLayer r:embed="rId3">
                    <a14:imgEffect>
                      <a14:brightnessContrast bright="-57000"/>
                    </a14:imgEffect>
                  </a14:imgLayer>
                </a14:imgProps>
              </a:ext>
            </a:extLst>
          </a:blip>
          <a:srcRect t="185" b="185"/>
          <a:stretch/>
        </p:blipFill>
        <p:spPr>
          <a:xfrm>
            <a:off x="-6228" y="3074"/>
            <a:ext cx="12192000" cy="6854926"/>
          </a:xfrm>
          <a:prstGeom prst="rect">
            <a:avLst/>
          </a:prstGeom>
        </p:spPr>
      </p:pic>
      <p:pic>
        <p:nvPicPr>
          <p:cNvPr id="6" name="Content Placeholder 14">
            <a:extLst>
              <a:ext uri="{FF2B5EF4-FFF2-40B4-BE49-F238E27FC236}">
                <a16:creationId xmlns:a16="http://schemas.microsoft.com/office/drawing/2014/main" id="{14AC0A97-7D79-3DBE-FB53-A9EBFD806E06}"/>
              </a:ext>
            </a:extLst>
          </p:cNvPr>
          <p:cNvPicPr>
            <a:picLocks noChangeAspect="1"/>
          </p:cNvPicPr>
          <p:nvPr userDrawn="1"/>
        </p:nvPicPr>
        <p:blipFill rotWithShape="1">
          <a:blip r:embed="rId4"/>
          <a:srcRect l="151" t="2692" r="49052" b="2173"/>
          <a:stretch/>
        </p:blipFill>
        <p:spPr>
          <a:xfrm>
            <a:off x="4459945" y="-6350"/>
            <a:ext cx="7732295" cy="6853863"/>
          </a:xfrm>
          <a:prstGeom prst="rect">
            <a:avLst/>
          </a:prstGeom>
        </p:spPr>
      </p:pic>
      <p:sp>
        <p:nvSpPr>
          <p:cNvPr id="15" name="Rectangle 14">
            <a:extLst>
              <a:ext uri="{FF2B5EF4-FFF2-40B4-BE49-F238E27FC236}">
                <a16:creationId xmlns:a16="http://schemas.microsoft.com/office/drawing/2014/main" id="{694206CF-1482-CF6D-D783-1BB21E6F679A}"/>
              </a:ext>
            </a:extLst>
          </p:cNvPr>
          <p:cNvSpPr/>
          <p:nvPr userDrawn="1"/>
        </p:nvSpPr>
        <p:spPr>
          <a:xfrm>
            <a:off x="5698" y="0"/>
            <a:ext cx="6085171" cy="68580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cxnSp>
        <p:nvCxnSpPr>
          <p:cNvPr id="19" name="Straight Connector 18">
            <a:extLst>
              <a:ext uri="{FF2B5EF4-FFF2-40B4-BE49-F238E27FC236}">
                <a16:creationId xmlns:a16="http://schemas.microsoft.com/office/drawing/2014/main" id="{2C79405F-38DE-C05D-5E87-4D38F54C79B4}"/>
              </a:ext>
            </a:extLst>
          </p:cNvPr>
          <p:cNvCxnSpPr>
            <a:cxnSpLocks/>
          </p:cNvCxnSpPr>
          <p:nvPr userDrawn="1"/>
        </p:nvCxnSpPr>
        <p:spPr>
          <a:xfrm>
            <a:off x="-12590" y="3125038"/>
            <a:ext cx="4804046"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7C904D88-E1BE-F1FA-D405-F55DA966DA84}"/>
              </a:ext>
            </a:extLst>
          </p:cNvPr>
          <p:cNvSpPr/>
          <p:nvPr userDrawn="1"/>
        </p:nvSpPr>
        <p:spPr>
          <a:xfrm>
            <a:off x="705405" y="1144246"/>
            <a:ext cx="126770" cy="126770"/>
          </a:xfrm>
          <a:prstGeom prst="ellipse">
            <a:avLst/>
          </a:prstGeom>
          <a:noFill/>
          <a:ln>
            <a:solidFill>
              <a:schemeClr val="accent4">
                <a:lumMod val="60000"/>
                <a:lumOff val="40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51E83F98-B388-2594-BACB-E3DB652C97D5}"/>
              </a:ext>
            </a:extLst>
          </p:cNvPr>
          <p:cNvSpPr>
            <a:spLocks noGrp="1"/>
          </p:cNvSpPr>
          <p:nvPr>
            <p:ph type="title" hasCustomPrompt="1"/>
          </p:nvPr>
        </p:nvSpPr>
        <p:spPr>
          <a:xfrm>
            <a:off x="1006371" y="1562944"/>
            <a:ext cx="3767257" cy="1358678"/>
          </a:xfrm>
        </p:spPr>
        <p:txBody>
          <a:bodyPr anchor="b">
            <a:noAutofit/>
          </a:bodyPr>
          <a:lstStyle/>
          <a:p>
            <a:r>
              <a:rPr lang="en-US" dirty="0"/>
              <a:t>Click to edit title</a:t>
            </a:r>
          </a:p>
        </p:txBody>
      </p:sp>
      <p:sp>
        <p:nvSpPr>
          <p:cNvPr id="28" name="Text Placeholder 3">
            <a:extLst>
              <a:ext uri="{FF2B5EF4-FFF2-40B4-BE49-F238E27FC236}">
                <a16:creationId xmlns:a16="http://schemas.microsoft.com/office/drawing/2014/main" id="{04BA031E-69C2-025F-5A62-37A61D3D5101}"/>
              </a:ext>
            </a:extLst>
          </p:cNvPr>
          <p:cNvSpPr>
            <a:spLocks noGrp="1"/>
          </p:cNvSpPr>
          <p:nvPr>
            <p:ph type="body" sz="quarter" idx="13"/>
          </p:nvPr>
        </p:nvSpPr>
        <p:spPr>
          <a:xfrm>
            <a:off x="1006371" y="3426703"/>
            <a:ext cx="3767257" cy="2616883"/>
          </a:xfrm>
        </p:spPr>
        <p:txBody>
          <a:bodyPr>
            <a:noAutofit/>
          </a:bodyPr>
          <a:lstStyle>
            <a:lvl1pPr>
              <a:lnSpc>
                <a:spcPct val="100000"/>
              </a:lnSpc>
              <a:defRPr sz="1600">
                <a:solidFill>
                  <a:schemeClr val="bg1"/>
                </a:solidFill>
                <a:latin typeface="+mn-lt"/>
              </a:defRPr>
            </a:lvl1pPr>
          </a:lstStyle>
          <a:p>
            <a:pPr lvl="0"/>
            <a:r>
              <a:rPr lang="en-US"/>
              <a:t>Click to edit Master text styles</a:t>
            </a:r>
          </a:p>
        </p:txBody>
      </p:sp>
      <p:sp>
        <p:nvSpPr>
          <p:cNvPr id="16" name="Footer Placeholder 4">
            <a:extLst>
              <a:ext uri="{FF2B5EF4-FFF2-40B4-BE49-F238E27FC236}">
                <a16:creationId xmlns:a16="http://schemas.microsoft.com/office/drawing/2014/main" id="{BA6CCC38-0DC7-93AB-5678-4FB88CE97B4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a:t>Data Analytics</a:t>
            </a:r>
            <a:endParaRPr lang="en-US" dirty="0"/>
          </a:p>
        </p:txBody>
      </p:sp>
      <p:sp>
        <p:nvSpPr>
          <p:cNvPr id="17" name="Slide Number Placeholder 5">
            <a:extLst>
              <a:ext uri="{FF2B5EF4-FFF2-40B4-BE49-F238E27FC236}">
                <a16:creationId xmlns:a16="http://schemas.microsoft.com/office/drawing/2014/main" id="{615ED02F-D1E1-9C00-BD42-A95D595EFB48}"/>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
        <p:nvSpPr>
          <p:cNvPr id="18" name="Graphic 12">
            <a:extLst>
              <a:ext uri="{FF2B5EF4-FFF2-40B4-BE49-F238E27FC236}">
                <a16:creationId xmlns:a16="http://schemas.microsoft.com/office/drawing/2014/main" id="{1D8F0816-C429-D32E-058B-33405874DFA7}"/>
              </a:ext>
            </a:extLst>
          </p:cNvPr>
          <p:cNvSpPr/>
          <p:nvPr userDrawn="1"/>
        </p:nvSpPr>
        <p:spPr>
          <a:xfrm>
            <a:off x="468157" y="1963496"/>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Tree>
    <p:extLst>
      <p:ext uri="{BB962C8B-B14F-4D97-AF65-F5344CB8AC3E}">
        <p14:creationId xmlns:p14="http://schemas.microsoft.com/office/powerpoint/2010/main" val="23782607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chemeClr val="tx1"/>
            </a:gs>
            <a:gs pos="99000">
              <a:srgbClr val="05202E"/>
            </a:gs>
          </a:gsLst>
          <a:lin ang="5400000" scaled="1"/>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C3EA418-19D1-0D4D-BE52-40A86E32FBF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12BAE0C-5187-A64D-A481-E69245670354}"/>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F9759C05-48F5-9346-8256-5B61C6990EC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noAutofit/>
          </a:bodyPr>
          <a:lstStyle>
            <a:lvl1pPr algn="l">
              <a:defRPr sz="1200">
                <a:solidFill>
                  <a:schemeClr val="bg1"/>
                </a:solidFill>
                <a:latin typeface="+mj-lt"/>
                <a:cs typeface="Biome" panose="020B0503030204020804" pitchFamily="34" charset="0"/>
              </a:defRPr>
            </a:lvl1pPr>
          </a:lstStyle>
          <a:p>
            <a:endParaRPr lang="en-US" dirty="0"/>
          </a:p>
        </p:txBody>
      </p:sp>
      <p:sp>
        <p:nvSpPr>
          <p:cNvPr id="5" name="Footer Placeholder 4">
            <a:extLst>
              <a:ext uri="{FF2B5EF4-FFF2-40B4-BE49-F238E27FC236}">
                <a16:creationId xmlns:a16="http://schemas.microsoft.com/office/drawing/2014/main" id="{84175D63-7351-9C4A-AEE0-10E27B3B645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bg1"/>
                </a:solidFill>
                <a:latin typeface="+mj-lt"/>
                <a:cs typeface="Biome" panose="020B0503030204020804" pitchFamily="34" charset="0"/>
              </a:defRPr>
            </a:lvl1pPr>
          </a:lstStyle>
          <a:p>
            <a:r>
              <a:rPr lang="en-US"/>
              <a:t>Data Analytics</a:t>
            </a:r>
            <a:endParaRPr lang="en-US" dirty="0"/>
          </a:p>
        </p:txBody>
      </p:sp>
      <p:sp>
        <p:nvSpPr>
          <p:cNvPr id="6" name="Slide Number Placeholder 5">
            <a:extLst>
              <a:ext uri="{FF2B5EF4-FFF2-40B4-BE49-F238E27FC236}">
                <a16:creationId xmlns:a16="http://schemas.microsoft.com/office/drawing/2014/main" id="{7350889F-2BBA-5F45-95BC-BEA66881675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noAutofit/>
          </a:bodyPr>
          <a:lstStyle>
            <a:lvl1pPr algn="r">
              <a:defRPr sz="1200">
                <a:solidFill>
                  <a:schemeClr val="bg1"/>
                </a:solidFill>
                <a:latin typeface="+mj-lt"/>
                <a:cs typeface="Biome" panose="020B0503030204020804" pitchFamily="34" charset="0"/>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1955693199"/>
      </p:ext>
    </p:extLst>
  </p:cSld>
  <p:clrMap bg1="lt1" tx1="dk1" bg2="lt2" tx2="dk2" accent1="accent1" accent2="accent2" accent3="accent3" accent4="accent4" accent5="accent5" accent6="accent6" hlink="hlink" folHlink="folHlink"/>
  <p:sldLayoutIdLst>
    <p:sldLayoutId id="2147483657" r:id="rId1"/>
    <p:sldLayoutId id="2147483661" r:id="rId2"/>
    <p:sldLayoutId id="2147483658" r:id="rId3"/>
    <p:sldLayoutId id="2147483664" r:id="rId4"/>
    <p:sldLayoutId id="2147483650" r:id="rId5"/>
    <p:sldLayoutId id="2147483666" r:id="rId6"/>
    <p:sldLayoutId id="2147483659" r:id="rId7"/>
    <p:sldLayoutId id="2147483660" r:id="rId8"/>
    <p:sldLayoutId id="2147483663" r:id="rId9"/>
  </p:sldLayoutIdLst>
  <p:hf hdr="0" dt="0"/>
  <p:txStyles>
    <p:titleStyle>
      <a:lvl1pPr algn="l" defTabSz="914400" rtl="0" eaLnBrk="1" latinLnBrk="0" hangingPunct="1">
        <a:lnSpc>
          <a:spcPct val="90000"/>
        </a:lnSpc>
        <a:spcBef>
          <a:spcPct val="0"/>
        </a:spcBef>
        <a:buNone/>
        <a:defRPr sz="4400" kern="1200">
          <a:solidFill>
            <a:schemeClr val="bg1"/>
          </a:solidFill>
          <a:latin typeface="+mj-lt"/>
          <a:ea typeface="+mj-ea"/>
          <a:cs typeface="Biome" panose="020B05030302040208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accent3"/>
          </a:solidFill>
          <a:latin typeface="+mj-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7874EA-2F67-60CD-631F-5A787057F8CE}"/>
              </a:ext>
            </a:extLst>
          </p:cNvPr>
          <p:cNvSpPr>
            <a:spLocks noGrp="1"/>
          </p:cNvSpPr>
          <p:nvPr>
            <p:ph type="title"/>
          </p:nvPr>
        </p:nvSpPr>
        <p:spPr/>
        <p:txBody>
          <a:bodyPr/>
          <a:lstStyle/>
          <a:p>
            <a:r>
              <a:rPr lang="en-US" dirty="0"/>
              <a:t>DATA </a:t>
            </a:r>
          </a:p>
        </p:txBody>
      </p:sp>
      <p:sp>
        <p:nvSpPr>
          <p:cNvPr id="4" name="Subtitle 3">
            <a:extLst>
              <a:ext uri="{FF2B5EF4-FFF2-40B4-BE49-F238E27FC236}">
                <a16:creationId xmlns:a16="http://schemas.microsoft.com/office/drawing/2014/main" id="{2981AB9E-AF0F-CAD0-2DD2-D640FB871E66}"/>
              </a:ext>
            </a:extLst>
          </p:cNvPr>
          <p:cNvSpPr>
            <a:spLocks noGrp="1"/>
          </p:cNvSpPr>
          <p:nvPr>
            <p:ph type="subTitle" idx="1"/>
          </p:nvPr>
        </p:nvSpPr>
        <p:spPr/>
        <p:txBody>
          <a:bodyPr/>
          <a:lstStyle/>
          <a:p>
            <a:r>
              <a:rPr lang="en-US" dirty="0"/>
              <a:t>ANALYTICS</a:t>
            </a:r>
          </a:p>
        </p:txBody>
      </p:sp>
      <p:sp>
        <p:nvSpPr>
          <p:cNvPr id="3" name="Text Placeholder 2">
            <a:extLst>
              <a:ext uri="{FF2B5EF4-FFF2-40B4-BE49-F238E27FC236}">
                <a16:creationId xmlns:a16="http://schemas.microsoft.com/office/drawing/2014/main" id="{B8DDCA66-AFF2-6563-D886-02501959F735}"/>
              </a:ext>
            </a:extLst>
          </p:cNvPr>
          <p:cNvSpPr>
            <a:spLocks noGrp="1"/>
          </p:cNvSpPr>
          <p:nvPr>
            <p:ph type="body" sz="quarter" idx="10"/>
          </p:nvPr>
        </p:nvSpPr>
        <p:spPr/>
        <p:txBody>
          <a:bodyPr/>
          <a:lstStyle/>
          <a:p>
            <a:r>
              <a:rPr lang="en-US" dirty="0"/>
              <a:t>Ryan Agbenyenu</a:t>
            </a:r>
          </a:p>
        </p:txBody>
      </p:sp>
    </p:spTree>
    <p:extLst>
      <p:ext uri="{BB962C8B-B14F-4D97-AF65-F5344CB8AC3E}">
        <p14:creationId xmlns:p14="http://schemas.microsoft.com/office/powerpoint/2010/main" val="249803146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p15:prstTrans prst="curtains"/>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6" presetClass="entr" presetSubtype="0"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wipe(down)">
                                      <p:cBhvr>
                                        <p:cTn id="12" dur="580">
                                          <p:stCondLst>
                                            <p:cond delay="0"/>
                                          </p:stCondLst>
                                        </p:cTn>
                                        <p:tgtEl>
                                          <p:spTgt spid="4">
                                            <p:txEl>
                                              <p:pRg st="0" end="0"/>
                                            </p:txEl>
                                          </p:spTgt>
                                        </p:tgtEl>
                                      </p:cBhvr>
                                    </p:animEffect>
                                    <p:anim calcmode="lin" valueType="num">
                                      <p:cBhvr>
                                        <p:cTn id="13" dur="1822" tmFilter="0,0; 0.14,0.36; 0.43,0.73; 0.71,0.91; 1.0,1.0">
                                          <p:stCondLst>
                                            <p:cond delay="0"/>
                                          </p:stCondLst>
                                        </p:cTn>
                                        <p:tgtEl>
                                          <p:spTgt spid="4">
                                            <p:txEl>
                                              <p:pRg st="0" end="0"/>
                                            </p:txEl>
                                          </p:spTgt>
                                        </p:tgtEl>
                                        <p:attrNameLst>
                                          <p:attrName>ppt_x</p:attrName>
                                        </p:attrNameLst>
                                      </p:cBhvr>
                                      <p:tavLst>
                                        <p:tav tm="0">
                                          <p:val>
                                            <p:strVal val="#ppt_x-0.25"/>
                                          </p:val>
                                        </p:tav>
                                        <p:tav tm="100000">
                                          <p:val>
                                            <p:strVal val="#ppt_x"/>
                                          </p:val>
                                        </p:tav>
                                      </p:tavLst>
                                    </p:anim>
                                    <p:anim calcmode="lin" valueType="num">
                                      <p:cBhvr>
                                        <p:cTn id="14" dur="664" tmFilter="0.0,0.0; 0.25,0.07; 0.50,0.2; 0.75,0.467; 1.0,1.0">
                                          <p:stCondLst>
                                            <p:cond delay="0"/>
                                          </p:stCondLst>
                                        </p:cTn>
                                        <p:tgtEl>
                                          <p:spTgt spid="4">
                                            <p:txEl>
                                              <p:pRg st="0" end="0"/>
                                            </p:txEl>
                                          </p:spTgt>
                                        </p:tgtEl>
                                        <p:attrNameLst>
                                          <p:attrName>ppt_y</p:attrName>
                                        </p:attrNameLst>
                                      </p:cBhvr>
                                      <p:tavLst>
                                        <p:tav tm="0" fmla="#ppt_y-sin(pi*$)/3">
                                          <p:val>
                                            <p:fltVal val="0.5"/>
                                          </p:val>
                                        </p:tav>
                                        <p:tav tm="100000">
                                          <p:val>
                                            <p:fltVal val="1"/>
                                          </p:val>
                                        </p:tav>
                                      </p:tavLst>
                                    </p:anim>
                                    <p:anim calcmode="lin" valueType="num">
                                      <p:cBhvr>
                                        <p:cTn id="15" dur="664" tmFilter="0, 0; 0.125,0.2665; 0.25,0.4; 0.375,0.465; 0.5,0.5;  0.625,0.535; 0.75,0.6; 0.875,0.7335; 1,1">
                                          <p:stCondLst>
                                            <p:cond delay="664"/>
                                          </p:stCondLst>
                                        </p:cTn>
                                        <p:tgtEl>
                                          <p:spTgt spid="4">
                                            <p:txEl>
                                              <p:pRg st="0" end="0"/>
                                            </p:txEl>
                                          </p:spTgt>
                                        </p:tgtEl>
                                        <p:attrNameLst>
                                          <p:attrName>ppt_y</p:attrName>
                                        </p:attrNameLst>
                                      </p:cBhvr>
                                      <p:tavLst>
                                        <p:tav tm="0" fmla="#ppt_y-sin(pi*$)/9">
                                          <p:val>
                                            <p:fltVal val="0"/>
                                          </p:val>
                                        </p:tav>
                                        <p:tav tm="100000">
                                          <p:val>
                                            <p:fltVal val="1"/>
                                          </p:val>
                                        </p:tav>
                                      </p:tavLst>
                                    </p:anim>
                                    <p:anim calcmode="lin" valueType="num">
                                      <p:cBhvr>
                                        <p:cTn id="16" dur="332" tmFilter="0, 0; 0.125,0.2665; 0.25,0.4; 0.375,0.465; 0.5,0.5;  0.625,0.535; 0.75,0.6; 0.875,0.7335; 1,1">
                                          <p:stCondLst>
                                            <p:cond delay="1324"/>
                                          </p:stCondLst>
                                        </p:cTn>
                                        <p:tgtEl>
                                          <p:spTgt spid="4">
                                            <p:txEl>
                                              <p:pRg st="0" end="0"/>
                                            </p:txEl>
                                          </p:spTgt>
                                        </p:tgtEl>
                                        <p:attrNameLst>
                                          <p:attrName>ppt_y</p:attrName>
                                        </p:attrNameLst>
                                      </p:cBhvr>
                                      <p:tavLst>
                                        <p:tav tm="0" fmla="#ppt_y-sin(pi*$)/27">
                                          <p:val>
                                            <p:fltVal val="0"/>
                                          </p:val>
                                        </p:tav>
                                        <p:tav tm="100000">
                                          <p:val>
                                            <p:fltVal val="1"/>
                                          </p:val>
                                        </p:tav>
                                      </p:tavLst>
                                    </p:anim>
                                    <p:anim calcmode="lin" valueType="num">
                                      <p:cBhvr>
                                        <p:cTn id="17" dur="164" tmFilter="0, 0; 0.125,0.2665; 0.25,0.4; 0.375,0.465; 0.5,0.5;  0.625,0.535; 0.75,0.6; 0.875,0.7335; 1,1">
                                          <p:stCondLst>
                                            <p:cond delay="1656"/>
                                          </p:stCondLst>
                                        </p:cTn>
                                        <p:tgtEl>
                                          <p:spTgt spid="4">
                                            <p:txEl>
                                              <p:pRg st="0" end="0"/>
                                            </p:txEl>
                                          </p:spTgt>
                                        </p:tgtEl>
                                        <p:attrNameLst>
                                          <p:attrName>ppt_y</p:attrName>
                                        </p:attrNameLst>
                                      </p:cBhvr>
                                      <p:tavLst>
                                        <p:tav tm="0" fmla="#ppt_y-sin(pi*$)/81">
                                          <p:val>
                                            <p:fltVal val="0"/>
                                          </p:val>
                                        </p:tav>
                                        <p:tav tm="100000">
                                          <p:val>
                                            <p:fltVal val="1"/>
                                          </p:val>
                                        </p:tav>
                                      </p:tavLst>
                                    </p:anim>
                                    <p:animScale>
                                      <p:cBhvr>
                                        <p:cTn id="18" dur="26">
                                          <p:stCondLst>
                                            <p:cond delay="650"/>
                                          </p:stCondLst>
                                        </p:cTn>
                                        <p:tgtEl>
                                          <p:spTgt spid="4">
                                            <p:txEl>
                                              <p:pRg st="0" end="0"/>
                                            </p:txEl>
                                          </p:spTgt>
                                        </p:tgtEl>
                                      </p:cBhvr>
                                      <p:to x="100000" y="60000"/>
                                    </p:animScale>
                                    <p:animScale>
                                      <p:cBhvr>
                                        <p:cTn id="19" dur="166" decel="50000">
                                          <p:stCondLst>
                                            <p:cond delay="676"/>
                                          </p:stCondLst>
                                        </p:cTn>
                                        <p:tgtEl>
                                          <p:spTgt spid="4">
                                            <p:txEl>
                                              <p:pRg st="0" end="0"/>
                                            </p:txEl>
                                          </p:spTgt>
                                        </p:tgtEl>
                                      </p:cBhvr>
                                      <p:to x="100000" y="100000"/>
                                    </p:animScale>
                                    <p:animScale>
                                      <p:cBhvr>
                                        <p:cTn id="20" dur="26">
                                          <p:stCondLst>
                                            <p:cond delay="1312"/>
                                          </p:stCondLst>
                                        </p:cTn>
                                        <p:tgtEl>
                                          <p:spTgt spid="4">
                                            <p:txEl>
                                              <p:pRg st="0" end="0"/>
                                            </p:txEl>
                                          </p:spTgt>
                                        </p:tgtEl>
                                      </p:cBhvr>
                                      <p:to x="100000" y="80000"/>
                                    </p:animScale>
                                    <p:animScale>
                                      <p:cBhvr>
                                        <p:cTn id="21" dur="166" decel="50000">
                                          <p:stCondLst>
                                            <p:cond delay="1338"/>
                                          </p:stCondLst>
                                        </p:cTn>
                                        <p:tgtEl>
                                          <p:spTgt spid="4">
                                            <p:txEl>
                                              <p:pRg st="0" end="0"/>
                                            </p:txEl>
                                          </p:spTgt>
                                        </p:tgtEl>
                                      </p:cBhvr>
                                      <p:to x="100000" y="100000"/>
                                    </p:animScale>
                                    <p:animScale>
                                      <p:cBhvr>
                                        <p:cTn id="22" dur="26">
                                          <p:stCondLst>
                                            <p:cond delay="1642"/>
                                          </p:stCondLst>
                                        </p:cTn>
                                        <p:tgtEl>
                                          <p:spTgt spid="4">
                                            <p:txEl>
                                              <p:pRg st="0" end="0"/>
                                            </p:txEl>
                                          </p:spTgt>
                                        </p:tgtEl>
                                      </p:cBhvr>
                                      <p:to x="100000" y="90000"/>
                                    </p:animScale>
                                    <p:animScale>
                                      <p:cBhvr>
                                        <p:cTn id="23" dur="166" decel="50000">
                                          <p:stCondLst>
                                            <p:cond delay="1668"/>
                                          </p:stCondLst>
                                        </p:cTn>
                                        <p:tgtEl>
                                          <p:spTgt spid="4">
                                            <p:txEl>
                                              <p:pRg st="0" end="0"/>
                                            </p:txEl>
                                          </p:spTgt>
                                        </p:tgtEl>
                                      </p:cBhvr>
                                      <p:to x="100000" y="100000"/>
                                    </p:animScale>
                                    <p:animScale>
                                      <p:cBhvr>
                                        <p:cTn id="24" dur="26">
                                          <p:stCondLst>
                                            <p:cond delay="1808"/>
                                          </p:stCondLst>
                                        </p:cTn>
                                        <p:tgtEl>
                                          <p:spTgt spid="4">
                                            <p:txEl>
                                              <p:pRg st="0" end="0"/>
                                            </p:txEl>
                                          </p:spTgt>
                                        </p:tgtEl>
                                      </p:cBhvr>
                                      <p:to x="100000" y="95000"/>
                                    </p:animScale>
                                    <p:animScale>
                                      <p:cBhvr>
                                        <p:cTn id="25" dur="166" decel="50000">
                                          <p:stCondLst>
                                            <p:cond delay="1834"/>
                                          </p:stCondLst>
                                        </p:cTn>
                                        <p:tgtEl>
                                          <p:spTgt spid="4">
                                            <p:txEl>
                                              <p:pRg st="0" end="0"/>
                                            </p:txEl>
                                          </p:spTgt>
                                        </p:tgtEl>
                                      </p:cBhvr>
                                      <p:to x="100000" y="100000"/>
                                    </p:animScale>
                                  </p:childTnLst>
                                </p:cTn>
                              </p:par>
                            </p:childTnLst>
                          </p:cTn>
                        </p:par>
                      </p:childTnLst>
                    </p:cTn>
                  </p:par>
                  <p:par>
                    <p:cTn id="26" fill="hold">
                      <p:stCondLst>
                        <p:cond delay="indefinite"/>
                      </p:stCondLst>
                      <p:childTnLst>
                        <p:par>
                          <p:cTn id="27" fill="hold">
                            <p:stCondLst>
                              <p:cond delay="0"/>
                            </p:stCondLst>
                            <p:childTnLst>
                              <p:par>
                                <p:cTn id="28" presetID="6" presetClass="emph" presetSubtype="0" fill="hold" nodeType="clickEffect">
                                  <p:stCondLst>
                                    <p:cond delay="0"/>
                                  </p:stCondLst>
                                  <p:childTnLst>
                                    <p:animScale>
                                      <p:cBhvr>
                                        <p:cTn id="29" dur="2000" fill="hold"/>
                                        <p:tgtEl>
                                          <p:spTgt spid="3">
                                            <p:txEl>
                                              <p:pRg st="0" end="0"/>
                                            </p:txEl>
                                          </p:spTgt>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7FEB95F9-91EF-945F-7745-88B4270746AB}"/>
              </a:ext>
            </a:extLst>
          </p:cNvPr>
          <p:cNvSpPr>
            <a:spLocks noGrp="1"/>
          </p:cNvSpPr>
          <p:nvPr>
            <p:ph type="title"/>
          </p:nvPr>
        </p:nvSpPr>
        <p:spPr/>
        <p:txBody>
          <a:bodyPr/>
          <a:lstStyle/>
          <a:p>
            <a:r>
              <a:rPr lang="en-US" dirty="0"/>
              <a:t>Future Trends IN Computing Analytics.</a:t>
            </a:r>
            <a:endParaRPr lang="en-GH" dirty="0"/>
          </a:p>
        </p:txBody>
      </p:sp>
      <p:sp>
        <p:nvSpPr>
          <p:cNvPr id="10" name="Text Placeholder 9">
            <a:extLst>
              <a:ext uri="{FF2B5EF4-FFF2-40B4-BE49-F238E27FC236}">
                <a16:creationId xmlns:a16="http://schemas.microsoft.com/office/drawing/2014/main" id="{075649A8-68A5-0076-6D43-C0EB3D49344A}"/>
              </a:ext>
            </a:extLst>
          </p:cNvPr>
          <p:cNvSpPr>
            <a:spLocks noGrp="1"/>
          </p:cNvSpPr>
          <p:nvPr>
            <p:ph type="body" sz="quarter" idx="13"/>
          </p:nvPr>
        </p:nvSpPr>
        <p:spPr/>
        <p:txBody>
          <a:bodyPr/>
          <a:lstStyle/>
          <a:p>
            <a:pPr algn="l">
              <a:buFont typeface="Arial" panose="020B0604020202020204" pitchFamily="34" charset="0"/>
              <a:buChar char="•"/>
            </a:pPr>
            <a:r>
              <a:rPr lang="en-US" b="0" i="0" dirty="0">
                <a:effectLst/>
              </a:rPr>
              <a:t>Explainable AI in Computing</a:t>
            </a:r>
          </a:p>
          <a:p>
            <a:pPr algn="l">
              <a:buFont typeface="Arial" panose="020B0604020202020204" pitchFamily="34" charset="0"/>
              <a:buChar char="•"/>
            </a:pPr>
            <a:r>
              <a:rPr lang="en-US" b="0" i="0" dirty="0">
                <a:effectLst/>
              </a:rPr>
              <a:t>Augmented Analytics in Computing</a:t>
            </a:r>
          </a:p>
          <a:p>
            <a:pPr algn="l">
              <a:buFont typeface="Arial" panose="020B0604020202020204" pitchFamily="34" charset="0"/>
              <a:buChar char="•"/>
            </a:pPr>
            <a:r>
              <a:rPr lang="en-US" b="0" i="0" dirty="0">
                <a:effectLst/>
              </a:rPr>
              <a:t>Automated Machine Learning in Computing</a:t>
            </a:r>
          </a:p>
          <a:p>
            <a:endParaRPr lang="en-GH" dirty="0"/>
          </a:p>
        </p:txBody>
      </p:sp>
      <p:sp>
        <p:nvSpPr>
          <p:cNvPr id="7" name="Footer Placeholder 6">
            <a:extLst>
              <a:ext uri="{FF2B5EF4-FFF2-40B4-BE49-F238E27FC236}">
                <a16:creationId xmlns:a16="http://schemas.microsoft.com/office/drawing/2014/main" id="{D9017F89-4152-436A-032E-AF8E9C0D688C}"/>
              </a:ext>
            </a:extLst>
          </p:cNvPr>
          <p:cNvSpPr>
            <a:spLocks noGrp="1"/>
          </p:cNvSpPr>
          <p:nvPr>
            <p:ph type="ftr" sz="quarter" idx="11"/>
          </p:nvPr>
        </p:nvSpPr>
        <p:spPr/>
        <p:txBody>
          <a:bodyPr/>
          <a:lstStyle/>
          <a:p>
            <a:r>
              <a:rPr lang="en-US"/>
              <a:t>Data Analytics</a:t>
            </a:r>
            <a:endParaRPr lang="en-US" dirty="0"/>
          </a:p>
        </p:txBody>
      </p:sp>
      <p:sp>
        <p:nvSpPr>
          <p:cNvPr id="8" name="Slide Number Placeholder 7">
            <a:extLst>
              <a:ext uri="{FF2B5EF4-FFF2-40B4-BE49-F238E27FC236}">
                <a16:creationId xmlns:a16="http://schemas.microsoft.com/office/drawing/2014/main" id="{515EDD10-3653-3D6F-46C9-3AA338430AC2}"/>
              </a:ext>
            </a:extLst>
          </p:cNvPr>
          <p:cNvSpPr>
            <a:spLocks noGrp="1"/>
          </p:cNvSpPr>
          <p:nvPr>
            <p:ph type="sldNum" sz="quarter" idx="12"/>
          </p:nvPr>
        </p:nvSpPr>
        <p:spPr/>
        <p:txBody>
          <a:bodyPr/>
          <a:lstStyle/>
          <a:p>
            <a:fld id="{FE024F78-56A6-7740-B68D-8D4D026EDF3F}" type="slidenum">
              <a:rPr lang="en-US" smtClean="0"/>
              <a:pPr/>
              <a:t>10</a:t>
            </a:fld>
            <a:endParaRPr lang="en-US" dirty="0"/>
          </a:p>
        </p:txBody>
      </p:sp>
    </p:spTree>
    <p:extLst>
      <p:ext uri="{BB962C8B-B14F-4D97-AF65-F5344CB8AC3E}">
        <p14:creationId xmlns:p14="http://schemas.microsoft.com/office/powerpoint/2010/main" val="2588386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wheel(1)">
                                      <p:cBhvr>
                                        <p:cTn id="7" dur="2000"/>
                                        <p:tgtEl>
                                          <p:spTgt spid="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0">
                                            <p:txEl>
                                              <p:pRg st="1" end="1"/>
                                            </p:txEl>
                                          </p:spTgt>
                                        </p:tgtEl>
                                        <p:attrNameLst>
                                          <p:attrName>style.visibility</p:attrName>
                                        </p:attrNameLst>
                                      </p:cBhvr>
                                      <p:to>
                                        <p:strVal val="visible"/>
                                      </p:to>
                                    </p:set>
                                    <p:anim calcmode="lin" valueType="num">
                                      <p:cBhvr additive="base">
                                        <p:cTn id="12" dur="500" fill="hold"/>
                                        <p:tgtEl>
                                          <p:spTgt spid="10">
                                            <p:txEl>
                                              <p:pRg st="1" end="1"/>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10">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0">
                                            <p:txEl>
                                              <p:pRg st="2" end="2"/>
                                            </p:txEl>
                                          </p:spTgt>
                                        </p:tgtEl>
                                        <p:attrNameLst>
                                          <p:attrName>style.visibility</p:attrName>
                                        </p:attrNameLst>
                                      </p:cBhvr>
                                      <p:to>
                                        <p:strVal val="visible"/>
                                      </p:to>
                                    </p:set>
                                    <p:animEffect transition="in" filter="fade">
                                      <p:cBhvr>
                                        <p:cTn id="18" dur="500"/>
                                        <p:tgtEl>
                                          <p:spTgt spid="10">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756171-67E6-4AC6-FE10-1A9F7CF5E773}"/>
              </a:ext>
            </a:extLst>
          </p:cNvPr>
          <p:cNvSpPr>
            <a:spLocks noGrp="1"/>
          </p:cNvSpPr>
          <p:nvPr>
            <p:ph type="title"/>
          </p:nvPr>
        </p:nvSpPr>
        <p:spPr/>
        <p:txBody>
          <a:bodyPr/>
          <a:lstStyle/>
          <a:p>
            <a:r>
              <a:rPr lang="en-US" dirty="0"/>
              <a:t>Conclusion</a:t>
            </a:r>
            <a:endParaRPr lang="en-GH" dirty="0"/>
          </a:p>
        </p:txBody>
      </p:sp>
      <p:sp>
        <p:nvSpPr>
          <p:cNvPr id="3" name="Text Placeholder 2">
            <a:extLst>
              <a:ext uri="{FF2B5EF4-FFF2-40B4-BE49-F238E27FC236}">
                <a16:creationId xmlns:a16="http://schemas.microsoft.com/office/drawing/2014/main" id="{EA707530-AA95-F2E2-B099-590FB3D9585A}"/>
              </a:ext>
            </a:extLst>
          </p:cNvPr>
          <p:cNvSpPr>
            <a:spLocks noGrp="1"/>
          </p:cNvSpPr>
          <p:nvPr>
            <p:ph type="body" sz="quarter" idx="30"/>
          </p:nvPr>
        </p:nvSpPr>
        <p:spPr>
          <a:xfrm>
            <a:off x="835369" y="2276594"/>
            <a:ext cx="10515601" cy="3377250"/>
          </a:xfrm>
        </p:spPr>
        <p:txBody>
          <a:bodyPr/>
          <a:lstStyle/>
          <a:p>
            <a:pPr>
              <a:lnSpc>
                <a:spcPct val="300000"/>
              </a:lnSpc>
            </a:pPr>
            <a:r>
              <a:rPr lang="en-GH" sz="1600" kern="100" dirty="0">
                <a:effectLst/>
                <a:latin typeface="+mn-lt"/>
                <a:ea typeface="Calibri" panose="020F0502020204030204" pitchFamily="34" charset="0"/>
                <a:cs typeface="Times New Roman" panose="02020603050405020304" pitchFamily="18" charset="0"/>
              </a:rPr>
              <a:t>In conclusion, data analytics serves as a cornerstone in computing, offering transformative possibilities for decision-making, efficiency optimization, and intelligent system development. The challenges and future trends in computing analytics underscore the dynamic nature of this field, emphasizing the ongoing evolution of techniques and tools within the computational landscape.</a:t>
            </a:r>
          </a:p>
          <a:p>
            <a:endParaRPr lang="en-GH" dirty="0"/>
          </a:p>
        </p:txBody>
      </p:sp>
      <p:sp>
        <p:nvSpPr>
          <p:cNvPr id="7" name="Footer Placeholder 6">
            <a:extLst>
              <a:ext uri="{FF2B5EF4-FFF2-40B4-BE49-F238E27FC236}">
                <a16:creationId xmlns:a16="http://schemas.microsoft.com/office/drawing/2014/main" id="{C204A220-3FF8-92A7-2EBA-BC14D19AB106}"/>
              </a:ext>
            </a:extLst>
          </p:cNvPr>
          <p:cNvSpPr>
            <a:spLocks noGrp="1"/>
          </p:cNvSpPr>
          <p:nvPr>
            <p:ph type="ftr" sz="quarter" idx="11"/>
          </p:nvPr>
        </p:nvSpPr>
        <p:spPr/>
        <p:txBody>
          <a:bodyPr/>
          <a:lstStyle/>
          <a:p>
            <a:r>
              <a:rPr lang="en-US"/>
              <a:t>Data Analytics</a:t>
            </a:r>
            <a:endParaRPr lang="en-US" dirty="0"/>
          </a:p>
        </p:txBody>
      </p:sp>
      <p:sp>
        <p:nvSpPr>
          <p:cNvPr id="8" name="Slide Number Placeholder 7">
            <a:extLst>
              <a:ext uri="{FF2B5EF4-FFF2-40B4-BE49-F238E27FC236}">
                <a16:creationId xmlns:a16="http://schemas.microsoft.com/office/drawing/2014/main" id="{0A05E08C-E6C5-2EC2-8C32-DA6698948FE3}"/>
              </a:ext>
            </a:extLst>
          </p:cNvPr>
          <p:cNvSpPr>
            <a:spLocks noGrp="1"/>
          </p:cNvSpPr>
          <p:nvPr>
            <p:ph type="sldNum" sz="quarter" idx="12"/>
          </p:nvPr>
        </p:nvSpPr>
        <p:spPr/>
        <p:txBody>
          <a:bodyPr/>
          <a:lstStyle/>
          <a:p>
            <a:fld id="{FE024F78-56A6-7740-B68D-8D4D026EDF3F}" type="slidenum">
              <a:rPr lang="en-US" smtClean="0"/>
              <a:pPr/>
              <a:t>11</a:t>
            </a:fld>
            <a:endParaRPr lang="en-US" dirty="0"/>
          </a:p>
        </p:txBody>
      </p:sp>
    </p:spTree>
    <p:extLst>
      <p:ext uri="{BB962C8B-B14F-4D97-AF65-F5344CB8AC3E}">
        <p14:creationId xmlns:p14="http://schemas.microsoft.com/office/powerpoint/2010/main" val="969428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Scale>
                                      <p:cBhvr>
                                        <p:cTn id="7" dur="1000" decel="50000" fill="hold">
                                          <p:stCondLst>
                                            <p:cond delay="0"/>
                                          </p:stCondLst>
                                        </p:cTn>
                                        <p:tgtEl>
                                          <p:spTgt spid="3">
                                            <p:txEl>
                                              <p:pRg st="0" end="0"/>
                                            </p:txEl>
                                          </p:spTgt>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3">
                                            <p:txEl>
                                              <p:pRg st="0" end="0"/>
                                            </p:txEl>
                                          </p:spTgt>
                                        </p:tgtEl>
                                        <p:attrNameLst>
                                          <p:attrName>ppt_x</p:attrName>
                                          <p:attrName>ppt_y</p:attrName>
                                        </p:attrNameLst>
                                      </p:cBhvr>
                                    </p:animMotion>
                                    <p:animEffect transition="in" filter="fade">
                                      <p:cBhvr>
                                        <p:cTn id="9" dur="10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979E75-B9FE-CF36-3664-1AB293ED0050}"/>
              </a:ext>
            </a:extLst>
          </p:cNvPr>
          <p:cNvSpPr>
            <a:spLocks noGrp="1"/>
          </p:cNvSpPr>
          <p:nvPr>
            <p:ph type="title"/>
          </p:nvPr>
        </p:nvSpPr>
        <p:spPr/>
        <p:txBody>
          <a:bodyPr/>
          <a:lstStyle/>
          <a:p>
            <a:r>
              <a:rPr lang="en-US" dirty="0"/>
              <a:t>Thank you</a:t>
            </a:r>
          </a:p>
        </p:txBody>
      </p:sp>
      <p:sp>
        <p:nvSpPr>
          <p:cNvPr id="3" name="Text Placeholder 2">
            <a:extLst>
              <a:ext uri="{FF2B5EF4-FFF2-40B4-BE49-F238E27FC236}">
                <a16:creationId xmlns:a16="http://schemas.microsoft.com/office/drawing/2014/main" id="{16F47B4A-0538-FAD8-7A24-931BA48AE070}"/>
              </a:ext>
            </a:extLst>
          </p:cNvPr>
          <p:cNvSpPr>
            <a:spLocks noGrp="1"/>
          </p:cNvSpPr>
          <p:nvPr>
            <p:ph type="body" sz="quarter" idx="13"/>
          </p:nvPr>
        </p:nvSpPr>
        <p:spPr/>
        <p:txBody>
          <a:bodyPr/>
          <a:lstStyle/>
          <a:p>
            <a:r>
              <a:rPr lang="en-US" dirty="0"/>
              <a:t>Name: Ryan Agbenyenu</a:t>
            </a:r>
          </a:p>
          <a:p>
            <a:r>
              <a:rPr lang="en-US" dirty="0"/>
              <a:t>E-mail: ryanagbenyenu@gmail.com</a:t>
            </a:r>
          </a:p>
          <a:p>
            <a:endParaRPr lang="en-US" dirty="0"/>
          </a:p>
        </p:txBody>
      </p:sp>
      <p:sp>
        <p:nvSpPr>
          <p:cNvPr id="6" name="Footer Placeholder 5">
            <a:extLst>
              <a:ext uri="{FF2B5EF4-FFF2-40B4-BE49-F238E27FC236}">
                <a16:creationId xmlns:a16="http://schemas.microsoft.com/office/drawing/2014/main" id="{8CE2A5A3-7F4E-23A2-DAD7-C562FEDBBE76}"/>
              </a:ext>
            </a:extLst>
          </p:cNvPr>
          <p:cNvSpPr>
            <a:spLocks noGrp="1"/>
          </p:cNvSpPr>
          <p:nvPr>
            <p:ph type="ftr" sz="quarter" idx="11"/>
          </p:nvPr>
        </p:nvSpPr>
        <p:spPr/>
        <p:txBody>
          <a:bodyPr/>
          <a:lstStyle/>
          <a:p>
            <a:r>
              <a:rPr lang="en-US"/>
              <a:t>Data Analytics</a:t>
            </a:r>
            <a:endParaRPr lang="en-US" dirty="0"/>
          </a:p>
        </p:txBody>
      </p:sp>
      <p:sp>
        <p:nvSpPr>
          <p:cNvPr id="7" name="Slide Number Placeholder 6">
            <a:extLst>
              <a:ext uri="{FF2B5EF4-FFF2-40B4-BE49-F238E27FC236}">
                <a16:creationId xmlns:a16="http://schemas.microsoft.com/office/drawing/2014/main" id="{BCE7D8D8-4772-1C08-69BB-F391F0D65A7A}"/>
              </a:ext>
            </a:extLst>
          </p:cNvPr>
          <p:cNvSpPr>
            <a:spLocks noGrp="1"/>
          </p:cNvSpPr>
          <p:nvPr>
            <p:ph type="sldNum" sz="quarter" idx="12"/>
          </p:nvPr>
        </p:nvSpPr>
        <p:spPr/>
        <p:txBody>
          <a:bodyPr/>
          <a:lstStyle/>
          <a:p>
            <a:fld id="{FE024F78-56A6-7740-B68D-8D4D026EDF3F}" type="slidenum">
              <a:rPr lang="en-US" smtClean="0"/>
              <a:pPr/>
              <a:t>12</a:t>
            </a:fld>
            <a:endParaRPr lang="en-US" dirty="0"/>
          </a:p>
        </p:txBody>
      </p:sp>
    </p:spTree>
    <p:extLst>
      <p:ext uri="{BB962C8B-B14F-4D97-AF65-F5344CB8AC3E}">
        <p14:creationId xmlns:p14="http://schemas.microsoft.com/office/powerpoint/2010/main" val="79002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mph" presetSubtype="0" fill="hold" grpId="0" nodeType="clickEffect">
                                  <p:stCondLst>
                                    <p:cond delay="0"/>
                                  </p:stCondLst>
                                  <p:iterate type="lt">
                                    <p:tmPct val="4000"/>
                                  </p:iterate>
                                  <p:childTnLst>
                                    <p:set>
                                      <p:cBhvr override="childStyle">
                                        <p:cTn id="6" dur="500" fill="hold"/>
                                        <p:tgtEl>
                                          <p:spTgt spid="2"/>
                                        </p:tgtEl>
                                        <p:attrNameLst>
                                          <p:attrName>style.color</p:attrName>
                                        </p:attrNameLst>
                                      </p:cBhvr>
                                      <p:to>
                                        <p:clrVal>
                                          <a:schemeClr val="accent2"/>
                                        </p:clrVal>
                                      </p:to>
                                    </p:set>
                                    <p:set>
                                      <p:cBhvr>
                                        <p:cTn id="7" dur="500" fill="hold"/>
                                        <p:tgtEl>
                                          <p:spTgt spid="2"/>
                                        </p:tgtEl>
                                        <p:attrNameLst>
                                          <p:attrName>fillcolor</p:attrName>
                                        </p:attrNameLst>
                                      </p:cBhvr>
                                      <p:to>
                                        <p:clrVal>
                                          <a:schemeClr val="accent2"/>
                                        </p:clrVal>
                                      </p:to>
                                    </p:set>
                                    <p:set>
                                      <p:cBhvr>
                                        <p:cTn id="8" dur="500" fill="hold"/>
                                        <p:tgtEl>
                                          <p:spTgt spid="2"/>
                                        </p:tgtEl>
                                        <p:attrNameLst>
                                          <p:attrName>fill.type</p:attrName>
                                        </p:attrNameLst>
                                      </p:cBhvr>
                                      <p:to>
                                        <p:strVal val="solid"/>
                                      </p:to>
                                    </p:set>
                                  </p:childTnLst>
                                </p:cTn>
                              </p:par>
                            </p:childTnLst>
                          </p:cTn>
                        </p:par>
                      </p:childTnLst>
                    </p:cTn>
                  </p:par>
                  <p:par>
                    <p:cTn id="9" fill="hold">
                      <p:stCondLst>
                        <p:cond delay="indefinite"/>
                      </p:stCondLst>
                      <p:childTnLst>
                        <p:par>
                          <p:cTn id="10" fill="hold">
                            <p:stCondLst>
                              <p:cond delay="0"/>
                            </p:stCondLst>
                            <p:childTnLst>
                              <p:par>
                                <p:cTn id="11" presetID="18" presetClass="emph" presetSubtype="0" fill="hold" nodeType="clickEffect">
                                  <p:stCondLst>
                                    <p:cond delay="0"/>
                                  </p:stCondLst>
                                  <p:iterate type="lt">
                                    <p:tmPct val="4000"/>
                                  </p:iterate>
                                  <p:childTnLst>
                                    <p:set>
                                      <p:cBhvr override="childStyle">
                                        <p:cTn id="12" dur="500" fill="hold"/>
                                        <p:tgtEl>
                                          <p:spTgt spid="3">
                                            <p:txEl>
                                              <p:pRg st="0" end="0"/>
                                            </p:txEl>
                                          </p:spTgt>
                                        </p:tgtEl>
                                        <p:attrNameLst>
                                          <p:attrName>style.textDecorationUnderline</p:attrName>
                                        </p:attrNameLst>
                                      </p:cBhvr>
                                      <p:to>
                                        <p:strVal val="true"/>
                                      </p:to>
                                    </p:set>
                                  </p:childTnLst>
                                </p:cTn>
                              </p:par>
                            </p:childTnLst>
                          </p:cTn>
                        </p:par>
                      </p:childTnLst>
                    </p:cTn>
                  </p:par>
                  <p:par>
                    <p:cTn id="13" fill="hold">
                      <p:stCondLst>
                        <p:cond delay="indefinite"/>
                      </p:stCondLst>
                      <p:childTnLst>
                        <p:par>
                          <p:cTn id="14" fill="hold">
                            <p:stCondLst>
                              <p:cond delay="0"/>
                            </p:stCondLst>
                            <p:childTnLst>
                              <p:par>
                                <p:cTn id="15" presetID="15" presetClass="emph" presetSubtype="0" nodeType="clickEffect">
                                  <p:stCondLst>
                                    <p:cond delay="0"/>
                                  </p:stCondLst>
                                  <p:iterate type="lt">
                                    <p:tmAbs val="25"/>
                                  </p:iterate>
                                  <p:childTnLst>
                                    <p:set>
                                      <p:cBhvr override="childStyle">
                                        <p:cTn id="16" dur="indefinite"/>
                                        <p:tgtEl>
                                          <p:spTgt spid="3">
                                            <p:txEl>
                                              <p:pRg st="1" end="1"/>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58ABCF-B0F6-3B9E-078F-2A8A22C56DAA}"/>
              </a:ext>
            </a:extLst>
          </p:cNvPr>
          <p:cNvSpPr>
            <a:spLocks noGrp="1"/>
          </p:cNvSpPr>
          <p:nvPr>
            <p:ph type="title"/>
          </p:nvPr>
        </p:nvSpPr>
        <p:spPr/>
        <p:txBody>
          <a:bodyPr/>
          <a:lstStyle/>
          <a:p>
            <a:r>
              <a:rPr lang="en-US" dirty="0"/>
              <a:t>Introduction</a:t>
            </a:r>
          </a:p>
        </p:txBody>
      </p:sp>
      <p:sp>
        <p:nvSpPr>
          <p:cNvPr id="4" name="Text Placeholder 3">
            <a:extLst>
              <a:ext uri="{FF2B5EF4-FFF2-40B4-BE49-F238E27FC236}">
                <a16:creationId xmlns:a16="http://schemas.microsoft.com/office/drawing/2014/main" id="{5AC76B71-3E57-E2F3-291A-39B418022AD7}"/>
              </a:ext>
            </a:extLst>
          </p:cNvPr>
          <p:cNvSpPr>
            <a:spLocks noGrp="1"/>
          </p:cNvSpPr>
          <p:nvPr>
            <p:ph type="body" sz="quarter" idx="30"/>
          </p:nvPr>
        </p:nvSpPr>
        <p:spPr/>
        <p:txBody>
          <a:bodyPr/>
          <a:lstStyle/>
          <a:p>
            <a:r>
              <a:rPr lang="en-GH" sz="1800" dirty="0">
                <a:effectLst/>
                <a:latin typeface="Century Gothic" panose="020B0502020202020204" pitchFamily="34" charset="0"/>
                <a:ea typeface="Calibri" panose="020F0502020204030204" pitchFamily="34" charset="0"/>
                <a:cs typeface="Times New Roman" panose="02020603050405020304" pitchFamily="18" charset="0"/>
              </a:rPr>
              <a:t>Data analytics is the systematic process of examining, cleaning, transforming, and modelling raw data with the goal of extracting meaningful insights, drawing conclusions, and supporting decision-making.</a:t>
            </a:r>
            <a:endParaRPr lang="en-US" dirty="0"/>
          </a:p>
          <a:p>
            <a:endParaRPr lang="en-US" dirty="0"/>
          </a:p>
        </p:txBody>
      </p:sp>
      <p:sp>
        <p:nvSpPr>
          <p:cNvPr id="3" name="Text Placeholder 2">
            <a:extLst>
              <a:ext uri="{FF2B5EF4-FFF2-40B4-BE49-F238E27FC236}">
                <a16:creationId xmlns:a16="http://schemas.microsoft.com/office/drawing/2014/main" id="{B90F77A5-9A4F-1583-1DB9-95BA90866C29}"/>
              </a:ext>
            </a:extLst>
          </p:cNvPr>
          <p:cNvSpPr>
            <a:spLocks noGrp="1"/>
          </p:cNvSpPr>
          <p:nvPr>
            <p:ph type="body" sz="quarter" idx="28"/>
          </p:nvPr>
        </p:nvSpPr>
        <p:spPr>
          <a:xfrm>
            <a:off x="1003661" y="4178044"/>
            <a:ext cx="6888665" cy="2241805"/>
          </a:xfrm>
        </p:spPr>
        <p:txBody>
          <a:bodyPr/>
          <a:lstStyle/>
          <a:p>
            <a:pPr marL="0" indent="0">
              <a:buNone/>
            </a:pPr>
            <a:r>
              <a:rPr lang="en-GH" sz="1800" kern="100" dirty="0">
                <a:effectLst/>
                <a:latin typeface="Century Gothic" panose="020B0502020202020204" pitchFamily="34" charset="0"/>
                <a:ea typeface="Calibri" panose="020F0502020204030204" pitchFamily="34" charset="0"/>
                <a:cs typeface="Times New Roman" panose="02020603050405020304" pitchFamily="18" charset="0"/>
              </a:rPr>
              <a:t> It encompasses various techniques, tools, and methodologies that facilitate the exploration and interpretation of data across diverse domains.</a:t>
            </a:r>
            <a:endParaRPr lang="en-GH"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dirty="0"/>
          </a:p>
        </p:txBody>
      </p:sp>
      <p:sp>
        <p:nvSpPr>
          <p:cNvPr id="17" name="Footer Placeholder 16">
            <a:extLst>
              <a:ext uri="{FF2B5EF4-FFF2-40B4-BE49-F238E27FC236}">
                <a16:creationId xmlns:a16="http://schemas.microsoft.com/office/drawing/2014/main" id="{51D17EAA-BAAD-6B17-CF45-131271883A11}"/>
              </a:ext>
            </a:extLst>
          </p:cNvPr>
          <p:cNvSpPr>
            <a:spLocks noGrp="1"/>
          </p:cNvSpPr>
          <p:nvPr>
            <p:ph type="ftr" sz="quarter" idx="11"/>
          </p:nvPr>
        </p:nvSpPr>
        <p:spPr/>
        <p:txBody>
          <a:bodyPr/>
          <a:lstStyle/>
          <a:p>
            <a:r>
              <a:rPr lang="en-US"/>
              <a:t>Data Analytics</a:t>
            </a:r>
            <a:endParaRPr lang="en-US" dirty="0"/>
          </a:p>
        </p:txBody>
      </p:sp>
      <p:sp>
        <p:nvSpPr>
          <p:cNvPr id="18" name="Slide Number Placeholder 17">
            <a:extLst>
              <a:ext uri="{FF2B5EF4-FFF2-40B4-BE49-F238E27FC236}">
                <a16:creationId xmlns:a16="http://schemas.microsoft.com/office/drawing/2014/main" id="{D496E54F-9038-30CB-FB21-11F164E02FBE}"/>
              </a:ext>
            </a:extLst>
          </p:cNvPr>
          <p:cNvSpPr>
            <a:spLocks noGrp="1"/>
          </p:cNvSpPr>
          <p:nvPr>
            <p:ph type="sldNum" sz="quarter" idx="12"/>
          </p:nvPr>
        </p:nvSpPr>
        <p:spPr/>
        <p:txBody>
          <a:bodyPr/>
          <a:lstStyle/>
          <a:p>
            <a:fld id="{FE024F78-56A6-7740-B68D-8D4D026EDF3F}" type="slidenum">
              <a:rPr lang="en-US" smtClean="0"/>
              <a:pPr/>
              <a:t>2</a:t>
            </a:fld>
            <a:endParaRPr lang="en-US" dirty="0"/>
          </a:p>
        </p:txBody>
      </p:sp>
    </p:spTree>
    <p:extLst>
      <p:ext uri="{BB962C8B-B14F-4D97-AF65-F5344CB8AC3E}">
        <p14:creationId xmlns:p14="http://schemas.microsoft.com/office/powerpoint/2010/main" val="2249031310"/>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circle(in)">
                                      <p:cBhvr>
                                        <p:cTn id="7" dur="20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randombar(horizontal)">
                                      <p:cBhvr>
                                        <p:cTn id="12"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D2945C-94BA-AC11-295D-E4CACAC7E5FA}"/>
              </a:ext>
            </a:extLst>
          </p:cNvPr>
          <p:cNvSpPr>
            <a:spLocks noGrp="1"/>
          </p:cNvSpPr>
          <p:nvPr>
            <p:ph type="title"/>
          </p:nvPr>
        </p:nvSpPr>
        <p:spPr/>
        <p:txBody>
          <a:bodyPr/>
          <a:lstStyle/>
          <a:p>
            <a:r>
              <a:rPr lang="en-US" dirty="0"/>
              <a:t>Overview</a:t>
            </a:r>
          </a:p>
        </p:txBody>
      </p:sp>
      <p:sp>
        <p:nvSpPr>
          <p:cNvPr id="4" name="Text Placeholder 3">
            <a:extLst>
              <a:ext uri="{FF2B5EF4-FFF2-40B4-BE49-F238E27FC236}">
                <a16:creationId xmlns:a16="http://schemas.microsoft.com/office/drawing/2014/main" id="{F7A615C6-5B0E-9C55-4354-0FE24FAB35EE}"/>
              </a:ext>
            </a:extLst>
          </p:cNvPr>
          <p:cNvSpPr>
            <a:spLocks noGrp="1"/>
          </p:cNvSpPr>
          <p:nvPr>
            <p:ph type="body" sz="quarter" idx="29"/>
          </p:nvPr>
        </p:nvSpPr>
        <p:spPr/>
        <p:txBody>
          <a:bodyPr/>
          <a:lstStyle/>
          <a:p>
            <a:r>
              <a:rPr lang="en-US" dirty="0"/>
              <a:t>This study focused on delving deeper into the world of data analytics and its role in</a:t>
            </a:r>
          </a:p>
          <a:p>
            <a:r>
              <a:rPr lang="en-US" dirty="0"/>
              <a:t>computing</a:t>
            </a:r>
          </a:p>
          <a:p>
            <a:endParaRPr lang="en-US" dirty="0"/>
          </a:p>
        </p:txBody>
      </p:sp>
      <p:sp>
        <p:nvSpPr>
          <p:cNvPr id="28" name="Text Placeholder 27">
            <a:extLst>
              <a:ext uri="{FF2B5EF4-FFF2-40B4-BE49-F238E27FC236}">
                <a16:creationId xmlns:a16="http://schemas.microsoft.com/office/drawing/2014/main" id="{197F046A-7911-3E0E-7D88-A57CF0028A0A}"/>
              </a:ext>
            </a:extLst>
          </p:cNvPr>
          <p:cNvSpPr>
            <a:spLocks noGrp="1"/>
          </p:cNvSpPr>
          <p:nvPr>
            <p:ph type="body" sz="quarter" idx="33"/>
          </p:nvPr>
        </p:nvSpPr>
        <p:spPr/>
        <p:txBody>
          <a:bodyPr/>
          <a:lstStyle/>
          <a:p>
            <a:r>
              <a:rPr lang="en-US" dirty="0"/>
              <a:t>Key Concepts</a:t>
            </a:r>
          </a:p>
        </p:txBody>
      </p:sp>
      <p:sp>
        <p:nvSpPr>
          <p:cNvPr id="30" name="Text Placeholder 29">
            <a:extLst>
              <a:ext uri="{FF2B5EF4-FFF2-40B4-BE49-F238E27FC236}">
                <a16:creationId xmlns:a16="http://schemas.microsoft.com/office/drawing/2014/main" id="{A63CC359-8A44-9313-ADA5-3E961D2CC84F}"/>
              </a:ext>
            </a:extLst>
          </p:cNvPr>
          <p:cNvSpPr>
            <a:spLocks noGrp="1"/>
          </p:cNvSpPr>
          <p:nvPr>
            <p:ph type="body" sz="quarter" idx="34"/>
          </p:nvPr>
        </p:nvSpPr>
        <p:spPr/>
        <p:txBody>
          <a:bodyPr/>
          <a:lstStyle/>
          <a:p>
            <a:r>
              <a:rPr lang="en-US" dirty="0"/>
              <a:t>Importance of Data Analytics</a:t>
            </a:r>
          </a:p>
        </p:txBody>
      </p:sp>
      <p:sp>
        <p:nvSpPr>
          <p:cNvPr id="32" name="Text Placeholder 31">
            <a:extLst>
              <a:ext uri="{FF2B5EF4-FFF2-40B4-BE49-F238E27FC236}">
                <a16:creationId xmlns:a16="http://schemas.microsoft.com/office/drawing/2014/main" id="{3DB2DABA-9EFA-FC6D-50D6-0493014B4A51}"/>
              </a:ext>
            </a:extLst>
          </p:cNvPr>
          <p:cNvSpPr>
            <a:spLocks noGrp="1"/>
          </p:cNvSpPr>
          <p:nvPr>
            <p:ph type="body" sz="quarter" idx="35"/>
          </p:nvPr>
        </p:nvSpPr>
        <p:spPr/>
        <p:txBody>
          <a:bodyPr/>
          <a:lstStyle/>
          <a:p>
            <a:endParaRPr lang="en-US" dirty="0"/>
          </a:p>
          <a:p>
            <a:r>
              <a:rPr lang="en-US" dirty="0"/>
              <a:t>Data analytics in Computing</a:t>
            </a:r>
          </a:p>
          <a:p>
            <a:endParaRPr lang="en-US" dirty="0"/>
          </a:p>
        </p:txBody>
      </p:sp>
      <p:sp>
        <p:nvSpPr>
          <p:cNvPr id="10" name="Footer Placeholder 9">
            <a:extLst>
              <a:ext uri="{FF2B5EF4-FFF2-40B4-BE49-F238E27FC236}">
                <a16:creationId xmlns:a16="http://schemas.microsoft.com/office/drawing/2014/main" id="{DD2A3633-9718-8A40-B15C-581BB873165D}"/>
              </a:ext>
            </a:extLst>
          </p:cNvPr>
          <p:cNvSpPr>
            <a:spLocks noGrp="1"/>
          </p:cNvSpPr>
          <p:nvPr>
            <p:ph type="ftr" sz="quarter" idx="11"/>
          </p:nvPr>
        </p:nvSpPr>
        <p:spPr/>
        <p:txBody>
          <a:bodyPr/>
          <a:lstStyle/>
          <a:p>
            <a:r>
              <a:rPr lang="en-US"/>
              <a:t>Data Analytics</a:t>
            </a:r>
            <a:endParaRPr lang="en-US" dirty="0"/>
          </a:p>
        </p:txBody>
      </p:sp>
      <p:sp>
        <p:nvSpPr>
          <p:cNvPr id="11" name="Slide Number Placeholder 10">
            <a:extLst>
              <a:ext uri="{FF2B5EF4-FFF2-40B4-BE49-F238E27FC236}">
                <a16:creationId xmlns:a16="http://schemas.microsoft.com/office/drawing/2014/main" id="{8F648E53-A674-2192-7737-52A353F09A1B}"/>
              </a:ext>
            </a:extLst>
          </p:cNvPr>
          <p:cNvSpPr>
            <a:spLocks noGrp="1"/>
          </p:cNvSpPr>
          <p:nvPr>
            <p:ph type="sldNum" sz="quarter" idx="12"/>
          </p:nvPr>
        </p:nvSpPr>
        <p:spPr/>
        <p:txBody>
          <a:bodyPr/>
          <a:lstStyle/>
          <a:p>
            <a:fld id="{FE024F78-56A6-7740-B68D-8D4D026EDF3F}" type="slidenum">
              <a:rPr lang="en-US" smtClean="0"/>
              <a:pPr/>
              <a:t>3</a:t>
            </a:fld>
            <a:endParaRPr lang="en-US" dirty="0"/>
          </a:p>
        </p:txBody>
      </p:sp>
    </p:spTree>
    <p:extLst>
      <p:ext uri="{BB962C8B-B14F-4D97-AF65-F5344CB8AC3E}">
        <p14:creationId xmlns:p14="http://schemas.microsoft.com/office/powerpoint/2010/main" val="398418226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wheel(1)">
                                      <p:cBhvr>
                                        <p:cTn id="7" dur="20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2" presetClass="emph" presetSubtype="0" fill="hold" nodeType="clickEffect">
                                  <p:stCondLst>
                                    <p:cond delay="0"/>
                                  </p:stCondLst>
                                  <p:childTnLst>
                                    <p:animRot by="120000">
                                      <p:cBhvr>
                                        <p:cTn id="11" dur="100" fill="hold">
                                          <p:stCondLst>
                                            <p:cond delay="0"/>
                                          </p:stCondLst>
                                        </p:cTn>
                                        <p:tgtEl>
                                          <p:spTgt spid="28">
                                            <p:txEl>
                                              <p:pRg st="0" end="0"/>
                                            </p:txEl>
                                          </p:spTgt>
                                        </p:tgtEl>
                                        <p:attrNameLst>
                                          <p:attrName>r</p:attrName>
                                        </p:attrNameLst>
                                      </p:cBhvr>
                                    </p:animRot>
                                    <p:animRot by="-240000">
                                      <p:cBhvr>
                                        <p:cTn id="12" dur="200" fill="hold">
                                          <p:stCondLst>
                                            <p:cond delay="200"/>
                                          </p:stCondLst>
                                        </p:cTn>
                                        <p:tgtEl>
                                          <p:spTgt spid="28">
                                            <p:txEl>
                                              <p:pRg st="0" end="0"/>
                                            </p:txEl>
                                          </p:spTgt>
                                        </p:tgtEl>
                                        <p:attrNameLst>
                                          <p:attrName>r</p:attrName>
                                        </p:attrNameLst>
                                      </p:cBhvr>
                                    </p:animRot>
                                    <p:animRot by="240000">
                                      <p:cBhvr>
                                        <p:cTn id="13" dur="200" fill="hold">
                                          <p:stCondLst>
                                            <p:cond delay="400"/>
                                          </p:stCondLst>
                                        </p:cTn>
                                        <p:tgtEl>
                                          <p:spTgt spid="28">
                                            <p:txEl>
                                              <p:pRg st="0" end="0"/>
                                            </p:txEl>
                                          </p:spTgt>
                                        </p:tgtEl>
                                        <p:attrNameLst>
                                          <p:attrName>r</p:attrName>
                                        </p:attrNameLst>
                                      </p:cBhvr>
                                    </p:animRot>
                                    <p:animRot by="-240000">
                                      <p:cBhvr>
                                        <p:cTn id="14" dur="200" fill="hold">
                                          <p:stCondLst>
                                            <p:cond delay="600"/>
                                          </p:stCondLst>
                                        </p:cTn>
                                        <p:tgtEl>
                                          <p:spTgt spid="28">
                                            <p:txEl>
                                              <p:pRg st="0" end="0"/>
                                            </p:txEl>
                                          </p:spTgt>
                                        </p:tgtEl>
                                        <p:attrNameLst>
                                          <p:attrName>r</p:attrName>
                                        </p:attrNameLst>
                                      </p:cBhvr>
                                    </p:animRot>
                                    <p:animRot by="120000">
                                      <p:cBhvr>
                                        <p:cTn id="15" dur="200" fill="hold">
                                          <p:stCondLst>
                                            <p:cond delay="800"/>
                                          </p:stCondLst>
                                        </p:cTn>
                                        <p:tgtEl>
                                          <p:spTgt spid="28">
                                            <p:txEl>
                                              <p:pRg st="0" end="0"/>
                                            </p:txEl>
                                          </p:spTgt>
                                        </p:tgtEl>
                                        <p:attrNameLst>
                                          <p:attrName>r</p:attrName>
                                        </p:attrNameLst>
                                      </p:cBhvr>
                                    </p:animRot>
                                  </p:childTnLst>
                                </p:cTn>
                              </p:par>
                            </p:childTnLst>
                          </p:cTn>
                        </p:par>
                      </p:childTnLst>
                    </p:cTn>
                  </p:par>
                  <p:par>
                    <p:cTn id="16" fill="hold">
                      <p:stCondLst>
                        <p:cond delay="indefinite"/>
                      </p:stCondLst>
                      <p:childTnLst>
                        <p:par>
                          <p:cTn id="17" fill="hold">
                            <p:stCondLst>
                              <p:cond delay="0"/>
                            </p:stCondLst>
                            <p:childTnLst>
                              <p:par>
                                <p:cTn id="18" presetID="27" presetClass="emph" presetSubtype="0" fill="remove" nodeType="clickEffect">
                                  <p:stCondLst>
                                    <p:cond delay="0"/>
                                  </p:stCondLst>
                                  <p:childTnLst>
                                    <p:animClr clrSpc="rgb" dir="cw">
                                      <p:cBhvr override="childStyle">
                                        <p:cTn id="19" dur="250" autoRev="1" fill="remove"/>
                                        <p:tgtEl>
                                          <p:spTgt spid="30">
                                            <p:txEl>
                                              <p:pRg st="0" end="0"/>
                                            </p:txEl>
                                          </p:spTgt>
                                        </p:tgtEl>
                                        <p:attrNameLst>
                                          <p:attrName>style.color</p:attrName>
                                        </p:attrNameLst>
                                      </p:cBhvr>
                                      <p:to>
                                        <a:schemeClr val="bg1"/>
                                      </p:to>
                                    </p:animClr>
                                    <p:animClr clrSpc="rgb" dir="cw">
                                      <p:cBhvr>
                                        <p:cTn id="20" dur="250" autoRev="1" fill="remove"/>
                                        <p:tgtEl>
                                          <p:spTgt spid="30">
                                            <p:txEl>
                                              <p:pRg st="0" end="0"/>
                                            </p:txEl>
                                          </p:spTgt>
                                        </p:tgtEl>
                                        <p:attrNameLst>
                                          <p:attrName>fillcolor</p:attrName>
                                        </p:attrNameLst>
                                      </p:cBhvr>
                                      <p:to>
                                        <a:schemeClr val="bg1"/>
                                      </p:to>
                                    </p:animClr>
                                    <p:set>
                                      <p:cBhvr>
                                        <p:cTn id="21" dur="250" autoRev="1" fill="remove"/>
                                        <p:tgtEl>
                                          <p:spTgt spid="30">
                                            <p:txEl>
                                              <p:pRg st="0" end="0"/>
                                            </p:txEl>
                                          </p:spTgt>
                                        </p:tgtEl>
                                        <p:attrNameLst>
                                          <p:attrName>fill.type</p:attrName>
                                        </p:attrNameLst>
                                      </p:cBhvr>
                                      <p:to>
                                        <p:strVal val="solid"/>
                                      </p:to>
                                    </p:set>
                                    <p:set>
                                      <p:cBhvr>
                                        <p:cTn id="22" dur="250" autoRev="1" fill="remove"/>
                                        <p:tgtEl>
                                          <p:spTgt spid="30">
                                            <p:txEl>
                                              <p:pRg st="0" end="0"/>
                                            </p:txEl>
                                          </p:spTgt>
                                        </p:tgtEl>
                                        <p:attrNameLst>
                                          <p:attrName>fill.on</p:attrName>
                                        </p:attrNameLst>
                                      </p:cBhvr>
                                      <p:to>
                                        <p:strVal val="true"/>
                                      </p:to>
                                    </p:set>
                                  </p:childTnLst>
                                </p:cTn>
                              </p:par>
                            </p:childTnLst>
                          </p:cTn>
                        </p:par>
                      </p:childTnLst>
                    </p:cTn>
                  </p:par>
                  <p:par>
                    <p:cTn id="23" fill="hold">
                      <p:stCondLst>
                        <p:cond delay="indefinite"/>
                      </p:stCondLst>
                      <p:childTnLst>
                        <p:par>
                          <p:cTn id="24" fill="hold">
                            <p:stCondLst>
                              <p:cond delay="0"/>
                            </p:stCondLst>
                            <p:childTnLst>
                              <p:par>
                                <p:cTn id="25" presetID="25" presetClass="emph" presetSubtype="0" fill="hold" nodeType="clickEffect">
                                  <p:stCondLst>
                                    <p:cond delay="0"/>
                                  </p:stCondLst>
                                  <p:childTnLst>
                                    <p:animClr clrSpc="hsl" dir="cw">
                                      <p:cBhvr override="childStyle">
                                        <p:cTn id="26" dur="500" fill="hold"/>
                                        <p:tgtEl>
                                          <p:spTgt spid="32">
                                            <p:txEl>
                                              <p:pRg st="1" end="1"/>
                                            </p:txEl>
                                          </p:spTgt>
                                        </p:tgtEl>
                                        <p:attrNameLst>
                                          <p:attrName>style.color</p:attrName>
                                        </p:attrNameLst>
                                      </p:cBhvr>
                                      <p:by>
                                        <p:hsl h="0" s="-70588" l="0"/>
                                      </p:by>
                                    </p:animClr>
                                    <p:animClr clrSpc="hsl" dir="cw">
                                      <p:cBhvr>
                                        <p:cTn id="27" dur="500" fill="hold"/>
                                        <p:tgtEl>
                                          <p:spTgt spid="32">
                                            <p:txEl>
                                              <p:pRg st="1" end="1"/>
                                            </p:txEl>
                                          </p:spTgt>
                                        </p:tgtEl>
                                        <p:attrNameLst>
                                          <p:attrName>fillcolor</p:attrName>
                                        </p:attrNameLst>
                                      </p:cBhvr>
                                      <p:by>
                                        <p:hsl h="0" s="-70588" l="0"/>
                                      </p:by>
                                    </p:animClr>
                                    <p:animClr clrSpc="hsl" dir="cw">
                                      <p:cBhvr>
                                        <p:cTn id="28" dur="500" fill="hold"/>
                                        <p:tgtEl>
                                          <p:spTgt spid="32">
                                            <p:txEl>
                                              <p:pRg st="1" end="1"/>
                                            </p:txEl>
                                          </p:spTgt>
                                        </p:tgtEl>
                                        <p:attrNameLst>
                                          <p:attrName>stroke.color</p:attrName>
                                        </p:attrNameLst>
                                      </p:cBhvr>
                                      <p:by>
                                        <p:hsl h="0" s="-70588" l="0"/>
                                      </p:by>
                                    </p:animClr>
                                    <p:set>
                                      <p:cBhvr>
                                        <p:cTn id="29" dur="500" fill="hold"/>
                                        <p:tgtEl>
                                          <p:spTgt spid="32">
                                            <p:txEl>
                                              <p:pRg st="1" end="1"/>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FEC72-58E2-1B97-DDA6-628DFCBBA00A}"/>
              </a:ext>
            </a:extLst>
          </p:cNvPr>
          <p:cNvSpPr>
            <a:spLocks noGrp="1"/>
          </p:cNvSpPr>
          <p:nvPr>
            <p:ph type="title"/>
          </p:nvPr>
        </p:nvSpPr>
        <p:spPr/>
        <p:txBody>
          <a:bodyPr/>
          <a:lstStyle/>
          <a:p>
            <a:r>
              <a:rPr lang="en-US" dirty="0"/>
              <a:t>Key Concepts</a:t>
            </a:r>
          </a:p>
        </p:txBody>
      </p:sp>
      <p:sp>
        <p:nvSpPr>
          <p:cNvPr id="3" name="Text Placeholder 2">
            <a:extLst>
              <a:ext uri="{FF2B5EF4-FFF2-40B4-BE49-F238E27FC236}">
                <a16:creationId xmlns:a16="http://schemas.microsoft.com/office/drawing/2014/main" id="{8D1CE76A-8255-CCDE-9E27-EDF3F5B73F48}"/>
              </a:ext>
            </a:extLst>
          </p:cNvPr>
          <p:cNvSpPr>
            <a:spLocks noGrp="1"/>
          </p:cNvSpPr>
          <p:nvPr>
            <p:ph type="body" sz="quarter" idx="30"/>
          </p:nvPr>
        </p:nvSpPr>
        <p:spPr/>
        <p:txBody>
          <a:bodyPr/>
          <a:lstStyle/>
          <a:p>
            <a:r>
              <a:rPr lang="en-US" dirty="0"/>
              <a:t>Types of Data Analytics</a:t>
            </a:r>
          </a:p>
        </p:txBody>
      </p:sp>
      <p:sp>
        <p:nvSpPr>
          <p:cNvPr id="4" name="Text Placeholder 3">
            <a:extLst>
              <a:ext uri="{FF2B5EF4-FFF2-40B4-BE49-F238E27FC236}">
                <a16:creationId xmlns:a16="http://schemas.microsoft.com/office/drawing/2014/main" id="{BDF837F0-12C8-AED0-CCBA-DEE5E6CB61AC}"/>
              </a:ext>
            </a:extLst>
          </p:cNvPr>
          <p:cNvSpPr>
            <a:spLocks noGrp="1"/>
          </p:cNvSpPr>
          <p:nvPr>
            <p:ph type="body" sz="quarter" idx="32"/>
          </p:nvPr>
        </p:nvSpPr>
        <p:spPr/>
        <p:txBody>
          <a:bodyPr/>
          <a:lstStyle/>
          <a:p>
            <a:r>
              <a:rPr lang="en-US" dirty="0"/>
              <a:t>Techniques and Tools</a:t>
            </a:r>
          </a:p>
        </p:txBody>
      </p:sp>
      <p:sp>
        <p:nvSpPr>
          <p:cNvPr id="5" name="Text Placeholder 4">
            <a:extLst>
              <a:ext uri="{FF2B5EF4-FFF2-40B4-BE49-F238E27FC236}">
                <a16:creationId xmlns:a16="http://schemas.microsoft.com/office/drawing/2014/main" id="{8D99B8E1-044C-B1DF-0949-80D67925F556}"/>
              </a:ext>
            </a:extLst>
          </p:cNvPr>
          <p:cNvSpPr>
            <a:spLocks noGrp="1"/>
          </p:cNvSpPr>
          <p:nvPr>
            <p:ph type="body" sz="quarter" idx="35"/>
          </p:nvPr>
        </p:nvSpPr>
        <p:spPr/>
        <p:txBody>
          <a:bodyPr/>
          <a:lstStyle/>
          <a:p>
            <a:pPr algn="l">
              <a:buFont typeface="Arial" panose="020B0604020202020204" pitchFamily="34" charset="0"/>
              <a:buChar char="•"/>
            </a:pPr>
            <a:r>
              <a:rPr lang="en-US" b="0" i="0" dirty="0">
                <a:effectLst/>
                <a:latin typeface="Arial Nova" panose="020B0504020202020204" pitchFamily="34" charset="0"/>
              </a:rPr>
              <a:t>Descriptive Analytics</a:t>
            </a:r>
          </a:p>
          <a:p>
            <a:pPr algn="l">
              <a:buFont typeface="Arial" panose="020B0604020202020204" pitchFamily="34" charset="0"/>
              <a:buChar char="•"/>
            </a:pPr>
            <a:r>
              <a:rPr lang="en-US" b="0" i="0" dirty="0">
                <a:effectLst/>
                <a:latin typeface="Arial Nova" panose="020B0504020202020204" pitchFamily="34" charset="0"/>
              </a:rPr>
              <a:t>Diagnostic Analytics</a:t>
            </a:r>
          </a:p>
          <a:p>
            <a:pPr algn="l">
              <a:buFont typeface="Arial" panose="020B0604020202020204" pitchFamily="34" charset="0"/>
              <a:buChar char="•"/>
            </a:pPr>
            <a:r>
              <a:rPr lang="en-US" b="0" i="0" dirty="0">
                <a:effectLst/>
                <a:latin typeface="Arial Nova" panose="020B0504020202020204" pitchFamily="34" charset="0"/>
              </a:rPr>
              <a:t>Predictive Analytics</a:t>
            </a:r>
          </a:p>
          <a:p>
            <a:pPr algn="l">
              <a:buFont typeface="Arial" panose="020B0604020202020204" pitchFamily="34" charset="0"/>
              <a:buChar char="•"/>
            </a:pPr>
            <a:r>
              <a:rPr lang="en-US" b="0" i="0" dirty="0">
                <a:effectLst/>
                <a:latin typeface="Arial Nova" panose="020B0504020202020204" pitchFamily="34" charset="0"/>
              </a:rPr>
              <a:t>Prescriptive Analytics</a:t>
            </a:r>
          </a:p>
          <a:p>
            <a:pPr marL="0" indent="0">
              <a:buNone/>
            </a:pPr>
            <a:endParaRPr lang="en-US" dirty="0"/>
          </a:p>
        </p:txBody>
      </p:sp>
      <p:sp>
        <p:nvSpPr>
          <p:cNvPr id="6" name="Text Placeholder 5">
            <a:extLst>
              <a:ext uri="{FF2B5EF4-FFF2-40B4-BE49-F238E27FC236}">
                <a16:creationId xmlns:a16="http://schemas.microsoft.com/office/drawing/2014/main" id="{65568B5F-6318-65E2-CEDA-18DE9E9733EF}"/>
              </a:ext>
            </a:extLst>
          </p:cNvPr>
          <p:cNvSpPr>
            <a:spLocks noGrp="1"/>
          </p:cNvSpPr>
          <p:nvPr>
            <p:ph type="body" sz="quarter" idx="36"/>
          </p:nvPr>
        </p:nvSpPr>
        <p:spPr/>
        <p:txBody>
          <a:bodyPr/>
          <a:lstStyle/>
          <a:p>
            <a:pPr algn="l">
              <a:buFont typeface="Arial" panose="020B0604020202020204" pitchFamily="34" charset="0"/>
              <a:buChar char="•"/>
            </a:pPr>
            <a:r>
              <a:rPr lang="en-US" b="0" i="0" dirty="0">
                <a:effectLst/>
              </a:rPr>
              <a:t>Machine Learning Algorithms</a:t>
            </a:r>
          </a:p>
          <a:p>
            <a:pPr algn="l">
              <a:buFont typeface="Arial" panose="020B0604020202020204" pitchFamily="34" charset="0"/>
              <a:buChar char="•"/>
            </a:pPr>
            <a:r>
              <a:rPr lang="en-US" b="0" i="0" dirty="0">
                <a:effectLst/>
              </a:rPr>
              <a:t>Artificial Intelligence (AI)</a:t>
            </a:r>
          </a:p>
          <a:p>
            <a:pPr algn="l">
              <a:buFont typeface="Arial" panose="020B0604020202020204" pitchFamily="34" charset="0"/>
              <a:buChar char="•"/>
            </a:pPr>
            <a:r>
              <a:rPr lang="en-US" b="0" i="0" dirty="0">
                <a:effectLst/>
              </a:rPr>
              <a:t>Predictive Modeling</a:t>
            </a:r>
          </a:p>
          <a:p>
            <a:pPr algn="l">
              <a:buFont typeface="Arial" panose="020B0604020202020204" pitchFamily="34" charset="0"/>
              <a:buChar char="•"/>
            </a:pPr>
            <a:r>
              <a:rPr lang="en-US" b="0" i="0" dirty="0">
                <a:effectLst/>
              </a:rPr>
              <a:t>Data Mining</a:t>
            </a:r>
          </a:p>
          <a:p>
            <a:pPr algn="l">
              <a:buFont typeface="Arial" panose="020B0604020202020204" pitchFamily="34" charset="0"/>
              <a:buChar char="•"/>
            </a:pPr>
            <a:r>
              <a:rPr lang="en-US" b="0" i="0" dirty="0">
                <a:effectLst/>
              </a:rPr>
              <a:t>Natural Language Processing (NLP)</a:t>
            </a:r>
          </a:p>
          <a:p>
            <a:pPr marL="0" indent="0">
              <a:buNone/>
            </a:pPr>
            <a:endParaRPr lang="en-US" dirty="0"/>
          </a:p>
        </p:txBody>
      </p:sp>
      <p:sp>
        <p:nvSpPr>
          <p:cNvPr id="8" name="Footer Placeholder 7">
            <a:extLst>
              <a:ext uri="{FF2B5EF4-FFF2-40B4-BE49-F238E27FC236}">
                <a16:creationId xmlns:a16="http://schemas.microsoft.com/office/drawing/2014/main" id="{1551A61E-D0BA-E69D-4187-64D7E6E9DAD7}"/>
              </a:ext>
            </a:extLst>
          </p:cNvPr>
          <p:cNvSpPr>
            <a:spLocks noGrp="1"/>
          </p:cNvSpPr>
          <p:nvPr>
            <p:ph type="ftr" sz="quarter" idx="11"/>
          </p:nvPr>
        </p:nvSpPr>
        <p:spPr/>
        <p:txBody>
          <a:bodyPr/>
          <a:lstStyle/>
          <a:p>
            <a:r>
              <a:rPr lang="en-US"/>
              <a:t>Data Analytics</a:t>
            </a:r>
            <a:endParaRPr lang="en-US" dirty="0"/>
          </a:p>
        </p:txBody>
      </p:sp>
      <p:sp>
        <p:nvSpPr>
          <p:cNvPr id="7" name="Slide Number Placeholder 6">
            <a:extLst>
              <a:ext uri="{FF2B5EF4-FFF2-40B4-BE49-F238E27FC236}">
                <a16:creationId xmlns:a16="http://schemas.microsoft.com/office/drawing/2014/main" id="{F872ADF4-FCCD-5389-909C-60848BFEA662}"/>
              </a:ext>
            </a:extLst>
          </p:cNvPr>
          <p:cNvSpPr>
            <a:spLocks noGrp="1"/>
          </p:cNvSpPr>
          <p:nvPr>
            <p:ph type="sldNum" sz="quarter" idx="12"/>
          </p:nvPr>
        </p:nvSpPr>
        <p:spPr/>
        <p:txBody>
          <a:bodyPr/>
          <a:lstStyle/>
          <a:p>
            <a:fld id="{FE024F78-56A6-7740-B68D-8D4D026EDF3F}" type="slidenum">
              <a:rPr lang="en-US" smtClean="0"/>
              <a:pPr/>
              <a:t>4</a:t>
            </a:fld>
            <a:endParaRPr lang="en-US" dirty="0"/>
          </a:p>
        </p:txBody>
      </p:sp>
    </p:spTree>
    <p:extLst>
      <p:ext uri="{BB962C8B-B14F-4D97-AF65-F5344CB8AC3E}">
        <p14:creationId xmlns:p14="http://schemas.microsoft.com/office/powerpoint/2010/main" val="3049025764"/>
      </p:ext>
    </p:extLst>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42" presetClass="entr" presetSubtype="0" fill="hold" nodeType="clickEffect">
                                  <p:stCondLst>
                                    <p:cond delay="0"/>
                                  </p:stCondLst>
                                  <p:childTnLst>
                                    <p:set>
                                      <p:cBhvr>
                                        <p:cTn id="15" dur="1" fill="hold">
                                          <p:stCondLst>
                                            <p:cond delay="0"/>
                                          </p:stCondLst>
                                        </p:cTn>
                                        <p:tgtEl>
                                          <p:spTgt spid="5">
                                            <p:txEl>
                                              <p:pRg st="0" end="0"/>
                                            </p:txEl>
                                          </p:spTgt>
                                        </p:tgtEl>
                                        <p:attrNameLst>
                                          <p:attrName>style.visibility</p:attrName>
                                        </p:attrNameLst>
                                      </p:cBhvr>
                                      <p:to>
                                        <p:strVal val="visible"/>
                                      </p:to>
                                    </p:set>
                                    <p:animEffect transition="in" filter="fade">
                                      <p:cBhvr>
                                        <p:cTn id="16" dur="1000"/>
                                        <p:tgtEl>
                                          <p:spTgt spid="5">
                                            <p:txEl>
                                              <p:pRg st="0" end="0"/>
                                            </p:txEl>
                                          </p:spTgt>
                                        </p:tgtEl>
                                      </p:cBhvr>
                                    </p:animEffect>
                                    <p:anim calcmode="lin" valueType="num">
                                      <p:cBhvr>
                                        <p:cTn id="17"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18" dur="10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5">
                                            <p:txEl>
                                              <p:pRg st="1" end="1"/>
                                            </p:txEl>
                                          </p:spTgt>
                                        </p:tgtEl>
                                        <p:attrNameLst>
                                          <p:attrName>style.visibility</p:attrName>
                                        </p:attrNameLst>
                                      </p:cBhvr>
                                      <p:to>
                                        <p:strVal val="visible"/>
                                      </p:to>
                                    </p:set>
                                    <p:animEffect transition="in" filter="fade">
                                      <p:cBhvr>
                                        <p:cTn id="23" dur="500"/>
                                        <p:tgtEl>
                                          <p:spTgt spid="5">
                                            <p:txEl>
                                              <p:pRg st="1" end="1"/>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4" presetClass="entr" presetSubtype="10" fill="hold" nodeType="clickEffect">
                                  <p:stCondLst>
                                    <p:cond delay="0"/>
                                  </p:stCondLst>
                                  <p:childTnLst>
                                    <p:set>
                                      <p:cBhvr>
                                        <p:cTn id="27" dur="1" fill="hold">
                                          <p:stCondLst>
                                            <p:cond delay="0"/>
                                          </p:stCondLst>
                                        </p:cTn>
                                        <p:tgtEl>
                                          <p:spTgt spid="5">
                                            <p:txEl>
                                              <p:pRg st="2" end="2"/>
                                            </p:txEl>
                                          </p:spTgt>
                                        </p:tgtEl>
                                        <p:attrNameLst>
                                          <p:attrName>style.visibility</p:attrName>
                                        </p:attrNameLst>
                                      </p:cBhvr>
                                      <p:to>
                                        <p:strVal val="visible"/>
                                      </p:to>
                                    </p:set>
                                    <p:animEffect transition="in" filter="randombar(horizontal)">
                                      <p:cBhvr>
                                        <p:cTn id="28" dur="500"/>
                                        <p:tgtEl>
                                          <p:spTgt spid="5">
                                            <p:txEl>
                                              <p:pRg st="2" end="2"/>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5">
                                            <p:txEl>
                                              <p:pRg st="3" end="3"/>
                                            </p:txEl>
                                          </p:spTgt>
                                        </p:tgtEl>
                                        <p:attrNameLst>
                                          <p:attrName>style.visibility</p:attrName>
                                        </p:attrNameLst>
                                      </p:cBhvr>
                                      <p:to>
                                        <p:strVal val="visible"/>
                                      </p:to>
                                    </p:set>
                                    <p:anim calcmode="lin" valueType="num">
                                      <p:cBhvr additive="base">
                                        <p:cTn id="33"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5" presetClass="entr" presetSubtype="0" fill="hold" nodeType="clickEffect">
                                  <p:stCondLst>
                                    <p:cond delay="0"/>
                                  </p:stCondLst>
                                  <p:childTnLst>
                                    <p:set>
                                      <p:cBhvr>
                                        <p:cTn id="38" dur="1" fill="hold">
                                          <p:stCondLst>
                                            <p:cond delay="0"/>
                                          </p:stCondLst>
                                        </p:cTn>
                                        <p:tgtEl>
                                          <p:spTgt spid="4">
                                            <p:txEl>
                                              <p:pRg st="0" end="0"/>
                                            </p:txEl>
                                          </p:spTgt>
                                        </p:tgtEl>
                                        <p:attrNameLst>
                                          <p:attrName>style.visibility</p:attrName>
                                        </p:attrNameLst>
                                      </p:cBhvr>
                                      <p:to>
                                        <p:strVal val="visible"/>
                                      </p:to>
                                    </p:set>
                                    <p:animEffect transition="in" filter="fade">
                                      <p:cBhvr>
                                        <p:cTn id="39" dur="2000"/>
                                        <p:tgtEl>
                                          <p:spTgt spid="4">
                                            <p:txEl>
                                              <p:pRg st="0" end="0"/>
                                            </p:txEl>
                                          </p:spTgt>
                                        </p:tgtEl>
                                      </p:cBhvr>
                                    </p:animEffect>
                                    <p:anim calcmode="lin" valueType="num">
                                      <p:cBhvr>
                                        <p:cTn id="40" dur="2000" fill="hold"/>
                                        <p:tgtEl>
                                          <p:spTgt spid="4">
                                            <p:txEl>
                                              <p:pRg st="0" end="0"/>
                                            </p:txEl>
                                          </p:spTgt>
                                        </p:tgtEl>
                                        <p:attrNameLst>
                                          <p:attrName>ppt_w</p:attrName>
                                        </p:attrNameLst>
                                      </p:cBhvr>
                                      <p:tavLst>
                                        <p:tav tm="0" fmla="#ppt_w*sin(2.5*pi*$)">
                                          <p:val>
                                            <p:fltVal val="0"/>
                                          </p:val>
                                        </p:tav>
                                        <p:tav tm="100000">
                                          <p:val>
                                            <p:fltVal val="1"/>
                                          </p:val>
                                        </p:tav>
                                      </p:tavLst>
                                    </p:anim>
                                    <p:anim calcmode="lin" valueType="num">
                                      <p:cBhvr>
                                        <p:cTn id="41" dur="2000" fill="hold"/>
                                        <p:tgtEl>
                                          <p:spTgt spid="4">
                                            <p:txEl>
                                              <p:pRg st="0" end="0"/>
                                            </p:txEl>
                                          </p:spTgt>
                                        </p:tgtEl>
                                        <p:attrNameLst>
                                          <p:attrName>ppt_h</p:attrName>
                                        </p:attrNameLst>
                                      </p:cBhvr>
                                      <p:tavLst>
                                        <p:tav tm="0">
                                          <p:val>
                                            <p:strVal val="#ppt_h"/>
                                          </p:val>
                                        </p:tav>
                                        <p:tav tm="100000">
                                          <p:val>
                                            <p:strVal val="#ppt_h"/>
                                          </p:val>
                                        </p:tav>
                                      </p:tavLst>
                                    </p:anim>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nodeType="clickEffect">
                                  <p:stCondLst>
                                    <p:cond delay="0"/>
                                  </p:stCondLst>
                                  <p:childTnLst>
                                    <p:set>
                                      <p:cBhvr>
                                        <p:cTn id="45" dur="1" fill="hold">
                                          <p:stCondLst>
                                            <p:cond delay="0"/>
                                          </p:stCondLst>
                                        </p:cTn>
                                        <p:tgtEl>
                                          <p:spTgt spid="6">
                                            <p:txEl>
                                              <p:pRg st="0" end="0"/>
                                            </p:txEl>
                                          </p:spTgt>
                                        </p:tgtEl>
                                        <p:attrNameLst>
                                          <p:attrName>style.visibility</p:attrName>
                                        </p:attrNameLst>
                                      </p:cBhvr>
                                      <p:to>
                                        <p:strVal val="visible"/>
                                      </p:to>
                                    </p:set>
                                    <p:anim calcmode="lin" valueType="num">
                                      <p:cBhvr>
                                        <p:cTn id="46" dur="500" fill="hold"/>
                                        <p:tgtEl>
                                          <p:spTgt spid="6">
                                            <p:txEl>
                                              <p:pRg st="0" end="0"/>
                                            </p:txEl>
                                          </p:spTgt>
                                        </p:tgtEl>
                                        <p:attrNameLst>
                                          <p:attrName>ppt_w</p:attrName>
                                        </p:attrNameLst>
                                      </p:cBhvr>
                                      <p:tavLst>
                                        <p:tav tm="0">
                                          <p:val>
                                            <p:fltVal val="0"/>
                                          </p:val>
                                        </p:tav>
                                        <p:tav tm="100000">
                                          <p:val>
                                            <p:strVal val="#ppt_w"/>
                                          </p:val>
                                        </p:tav>
                                      </p:tavLst>
                                    </p:anim>
                                    <p:anim calcmode="lin" valueType="num">
                                      <p:cBhvr>
                                        <p:cTn id="47" dur="500" fill="hold"/>
                                        <p:tgtEl>
                                          <p:spTgt spid="6">
                                            <p:txEl>
                                              <p:pRg st="0" end="0"/>
                                            </p:txEl>
                                          </p:spTgt>
                                        </p:tgtEl>
                                        <p:attrNameLst>
                                          <p:attrName>ppt_h</p:attrName>
                                        </p:attrNameLst>
                                      </p:cBhvr>
                                      <p:tavLst>
                                        <p:tav tm="0">
                                          <p:val>
                                            <p:fltVal val="0"/>
                                          </p:val>
                                        </p:tav>
                                        <p:tav tm="100000">
                                          <p:val>
                                            <p:strVal val="#ppt_h"/>
                                          </p:val>
                                        </p:tav>
                                      </p:tavLst>
                                    </p:anim>
                                    <p:animEffect transition="in" filter="fade">
                                      <p:cBhvr>
                                        <p:cTn id="48" dur="500"/>
                                        <p:tgtEl>
                                          <p:spTgt spid="6">
                                            <p:txEl>
                                              <p:pRg st="0" end="0"/>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50" presetClass="entr" presetSubtype="0" decel="100000" fill="hold" nodeType="clickEffect">
                                  <p:stCondLst>
                                    <p:cond delay="0"/>
                                  </p:stCondLst>
                                  <p:childTnLst>
                                    <p:set>
                                      <p:cBhvr>
                                        <p:cTn id="52" dur="1" fill="hold">
                                          <p:stCondLst>
                                            <p:cond delay="0"/>
                                          </p:stCondLst>
                                        </p:cTn>
                                        <p:tgtEl>
                                          <p:spTgt spid="6">
                                            <p:txEl>
                                              <p:pRg st="1" end="1"/>
                                            </p:txEl>
                                          </p:spTgt>
                                        </p:tgtEl>
                                        <p:attrNameLst>
                                          <p:attrName>style.visibility</p:attrName>
                                        </p:attrNameLst>
                                      </p:cBhvr>
                                      <p:to>
                                        <p:strVal val="visible"/>
                                      </p:to>
                                    </p:set>
                                    <p:anim calcmode="lin" valueType="num">
                                      <p:cBhvr>
                                        <p:cTn id="53" dur="1000" fill="hold"/>
                                        <p:tgtEl>
                                          <p:spTgt spid="6">
                                            <p:txEl>
                                              <p:pRg st="1" end="1"/>
                                            </p:txEl>
                                          </p:spTgt>
                                        </p:tgtEl>
                                        <p:attrNameLst>
                                          <p:attrName>ppt_w</p:attrName>
                                        </p:attrNameLst>
                                      </p:cBhvr>
                                      <p:tavLst>
                                        <p:tav tm="0">
                                          <p:val>
                                            <p:strVal val="#ppt_w+.3"/>
                                          </p:val>
                                        </p:tav>
                                        <p:tav tm="100000">
                                          <p:val>
                                            <p:strVal val="#ppt_w"/>
                                          </p:val>
                                        </p:tav>
                                      </p:tavLst>
                                    </p:anim>
                                    <p:anim calcmode="lin" valueType="num">
                                      <p:cBhvr>
                                        <p:cTn id="54" dur="1000" fill="hold"/>
                                        <p:tgtEl>
                                          <p:spTgt spid="6">
                                            <p:txEl>
                                              <p:pRg st="1" end="1"/>
                                            </p:txEl>
                                          </p:spTgt>
                                        </p:tgtEl>
                                        <p:attrNameLst>
                                          <p:attrName>ppt_h</p:attrName>
                                        </p:attrNameLst>
                                      </p:cBhvr>
                                      <p:tavLst>
                                        <p:tav tm="0">
                                          <p:val>
                                            <p:strVal val="#ppt_h"/>
                                          </p:val>
                                        </p:tav>
                                        <p:tav tm="100000">
                                          <p:val>
                                            <p:strVal val="#ppt_h"/>
                                          </p:val>
                                        </p:tav>
                                      </p:tavLst>
                                    </p:anim>
                                    <p:animEffect transition="in" filter="fade">
                                      <p:cBhvr>
                                        <p:cTn id="55" dur="1000"/>
                                        <p:tgtEl>
                                          <p:spTgt spid="6">
                                            <p:txEl>
                                              <p:pRg st="1" end="1"/>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37" presetClass="entr" presetSubtype="0" fill="hold" nodeType="clickEffect">
                                  <p:stCondLst>
                                    <p:cond delay="0"/>
                                  </p:stCondLst>
                                  <p:childTnLst>
                                    <p:set>
                                      <p:cBhvr>
                                        <p:cTn id="59" dur="1" fill="hold">
                                          <p:stCondLst>
                                            <p:cond delay="0"/>
                                          </p:stCondLst>
                                        </p:cTn>
                                        <p:tgtEl>
                                          <p:spTgt spid="6">
                                            <p:txEl>
                                              <p:pRg st="2" end="2"/>
                                            </p:txEl>
                                          </p:spTgt>
                                        </p:tgtEl>
                                        <p:attrNameLst>
                                          <p:attrName>style.visibility</p:attrName>
                                        </p:attrNameLst>
                                      </p:cBhvr>
                                      <p:to>
                                        <p:strVal val="visible"/>
                                      </p:to>
                                    </p:set>
                                    <p:animEffect transition="in" filter="fade">
                                      <p:cBhvr>
                                        <p:cTn id="60" dur="1000"/>
                                        <p:tgtEl>
                                          <p:spTgt spid="6">
                                            <p:txEl>
                                              <p:pRg st="2" end="2"/>
                                            </p:txEl>
                                          </p:spTgt>
                                        </p:tgtEl>
                                      </p:cBhvr>
                                    </p:animEffect>
                                    <p:anim calcmode="lin" valueType="num">
                                      <p:cBhvr>
                                        <p:cTn id="61" dur="1000" fill="hold"/>
                                        <p:tgtEl>
                                          <p:spTgt spid="6">
                                            <p:txEl>
                                              <p:pRg st="2" end="2"/>
                                            </p:txEl>
                                          </p:spTgt>
                                        </p:tgtEl>
                                        <p:attrNameLst>
                                          <p:attrName>ppt_x</p:attrName>
                                        </p:attrNameLst>
                                      </p:cBhvr>
                                      <p:tavLst>
                                        <p:tav tm="0">
                                          <p:val>
                                            <p:strVal val="#ppt_x"/>
                                          </p:val>
                                        </p:tav>
                                        <p:tav tm="100000">
                                          <p:val>
                                            <p:strVal val="#ppt_x"/>
                                          </p:val>
                                        </p:tav>
                                      </p:tavLst>
                                    </p:anim>
                                    <p:anim calcmode="lin" valueType="num">
                                      <p:cBhvr>
                                        <p:cTn id="62" dur="900" decel="100000" fill="hold"/>
                                        <p:tgtEl>
                                          <p:spTgt spid="6">
                                            <p:txEl>
                                              <p:pRg st="2" end="2"/>
                                            </p:txEl>
                                          </p:spTgt>
                                        </p:tgtEl>
                                        <p:attrNameLst>
                                          <p:attrName>ppt_y</p:attrName>
                                        </p:attrNameLst>
                                      </p:cBhvr>
                                      <p:tavLst>
                                        <p:tav tm="0">
                                          <p:val>
                                            <p:strVal val="#ppt_y+1"/>
                                          </p:val>
                                        </p:tav>
                                        <p:tav tm="100000">
                                          <p:val>
                                            <p:strVal val="#ppt_y-.03"/>
                                          </p:val>
                                        </p:tav>
                                      </p:tavLst>
                                    </p:anim>
                                    <p:anim calcmode="lin" valueType="num">
                                      <p:cBhvr>
                                        <p:cTn id="63" dur="100" accel="100000" fill="hold">
                                          <p:stCondLst>
                                            <p:cond delay="900"/>
                                          </p:stCondLst>
                                        </p:cTn>
                                        <p:tgtEl>
                                          <p:spTgt spid="6">
                                            <p:txEl>
                                              <p:pRg st="2" end="2"/>
                                            </p:txEl>
                                          </p:spTgt>
                                        </p:tgtEl>
                                        <p:attrNameLst>
                                          <p:attrName>ppt_y</p:attrName>
                                        </p:attrNameLst>
                                      </p:cBhvr>
                                      <p:tavLst>
                                        <p:tav tm="0">
                                          <p:val>
                                            <p:strVal val="#ppt_y-.03"/>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49" presetClass="entr" presetSubtype="0" decel="100000" fill="hold" nodeType="clickEffect">
                                  <p:stCondLst>
                                    <p:cond delay="0"/>
                                  </p:stCondLst>
                                  <p:childTnLst>
                                    <p:set>
                                      <p:cBhvr>
                                        <p:cTn id="67" dur="1" fill="hold">
                                          <p:stCondLst>
                                            <p:cond delay="0"/>
                                          </p:stCondLst>
                                        </p:cTn>
                                        <p:tgtEl>
                                          <p:spTgt spid="6">
                                            <p:txEl>
                                              <p:pRg st="3" end="3"/>
                                            </p:txEl>
                                          </p:spTgt>
                                        </p:tgtEl>
                                        <p:attrNameLst>
                                          <p:attrName>style.visibility</p:attrName>
                                        </p:attrNameLst>
                                      </p:cBhvr>
                                      <p:to>
                                        <p:strVal val="visible"/>
                                      </p:to>
                                    </p:set>
                                    <p:anim calcmode="lin" valueType="num">
                                      <p:cBhvr>
                                        <p:cTn id="68" dur="500" fill="hold"/>
                                        <p:tgtEl>
                                          <p:spTgt spid="6">
                                            <p:txEl>
                                              <p:pRg st="3" end="3"/>
                                            </p:txEl>
                                          </p:spTgt>
                                        </p:tgtEl>
                                        <p:attrNameLst>
                                          <p:attrName>ppt_w</p:attrName>
                                        </p:attrNameLst>
                                      </p:cBhvr>
                                      <p:tavLst>
                                        <p:tav tm="0">
                                          <p:val>
                                            <p:fltVal val="0"/>
                                          </p:val>
                                        </p:tav>
                                        <p:tav tm="100000">
                                          <p:val>
                                            <p:strVal val="#ppt_w"/>
                                          </p:val>
                                        </p:tav>
                                      </p:tavLst>
                                    </p:anim>
                                    <p:anim calcmode="lin" valueType="num">
                                      <p:cBhvr>
                                        <p:cTn id="69" dur="500" fill="hold"/>
                                        <p:tgtEl>
                                          <p:spTgt spid="6">
                                            <p:txEl>
                                              <p:pRg st="3" end="3"/>
                                            </p:txEl>
                                          </p:spTgt>
                                        </p:tgtEl>
                                        <p:attrNameLst>
                                          <p:attrName>ppt_h</p:attrName>
                                        </p:attrNameLst>
                                      </p:cBhvr>
                                      <p:tavLst>
                                        <p:tav tm="0">
                                          <p:val>
                                            <p:fltVal val="0"/>
                                          </p:val>
                                        </p:tav>
                                        <p:tav tm="100000">
                                          <p:val>
                                            <p:strVal val="#ppt_h"/>
                                          </p:val>
                                        </p:tav>
                                      </p:tavLst>
                                    </p:anim>
                                    <p:anim calcmode="lin" valueType="num">
                                      <p:cBhvr>
                                        <p:cTn id="70" dur="500" fill="hold"/>
                                        <p:tgtEl>
                                          <p:spTgt spid="6">
                                            <p:txEl>
                                              <p:pRg st="3" end="3"/>
                                            </p:txEl>
                                          </p:spTgt>
                                        </p:tgtEl>
                                        <p:attrNameLst>
                                          <p:attrName>style.rotation</p:attrName>
                                        </p:attrNameLst>
                                      </p:cBhvr>
                                      <p:tavLst>
                                        <p:tav tm="0">
                                          <p:val>
                                            <p:fltVal val="360"/>
                                          </p:val>
                                        </p:tav>
                                        <p:tav tm="100000">
                                          <p:val>
                                            <p:fltVal val="0"/>
                                          </p:val>
                                        </p:tav>
                                      </p:tavLst>
                                    </p:anim>
                                    <p:animEffect transition="in" filter="fade">
                                      <p:cBhvr>
                                        <p:cTn id="71" dur="500"/>
                                        <p:tgtEl>
                                          <p:spTgt spid="6">
                                            <p:txEl>
                                              <p:pRg st="3" end="3"/>
                                            </p:txEl>
                                          </p:spTgt>
                                        </p:tgtEl>
                                      </p:cBhvr>
                                    </p:animEffect>
                                  </p:childTnLst>
                                </p:cTn>
                              </p:par>
                            </p:childTnLst>
                          </p:cTn>
                        </p:par>
                      </p:childTnLst>
                    </p:cTn>
                  </p:par>
                  <p:par>
                    <p:cTn id="72" fill="hold">
                      <p:stCondLst>
                        <p:cond delay="indefinite"/>
                      </p:stCondLst>
                      <p:childTnLst>
                        <p:par>
                          <p:cTn id="73" fill="hold">
                            <p:stCondLst>
                              <p:cond delay="0"/>
                            </p:stCondLst>
                            <p:childTnLst>
                              <p:par>
                                <p:cTn id="74" presetID="31" presetClass="entr" presetSubtype="0" fill="hold" nodeType="clickEffect">
                                  <p:stCondLst>
                                    <p:cond delay="0"/>
                                  </p:stCondLst>
                                  <p:childTnLst>
                                    <p:set>
                                      <p:cBhvr>
                                        <p:cTn id="75" dur="1" fill="hold">
                                          <p:stCondLst>
                                            <p:cond delay="0"/>
                                          </p:stCondLst>
                                        </p:cTn>
                                        <p:tgtEl>
                                          <p:spTgt spid="6">
                                            <p:txEl>
                                              <p:pRg st="4" end="4"/>
                                            </p:txEl>
                                          </p:spTgt>
                                        </p:tgtEl>
                                        <p:attrNameLst>
                                          <p:attrName>style.visibility</p:attrName>
                                        </p:attrNameLst>
                                      </p:cBhvr>
                                      <p:to>
                                        <p:strVal val="visible"/>
                                      </p:to>
                                    </p:set>
                                    <p:anim calcmode="lin" valueType="num">
                                      <p:cBhvr>
                                        <p:cTn id="76" dur="1000" fill="hold"/>
                                        <p:tgtEl>
                                          <p:spTgt spid="6">
                                            <p:txEl>
                                              <p:pRg st="4" end="4"/>
                                            </p:txEl>
                                          </p:spTgt>
                                        </p:tgtEl>
                                        <p:attrNameLst>
                                          <p:attrName>ppt_w</p:attrName>
                                        </p:attrNameLst>
                                      </p:cBhvr>
                                      <p:tavLst>
                                        <p:tav tm="0">
                                          <p:val>
                                            <p:fltVal val="0"/>
                                          </p:val>
                                        </p:tav>
                                        <p:tav tm="100000">
                                          <p:val>
                                            <p:strVal val="#ppt_w"/>
                                          </p:val>
                                        </p:tav>
                                      </p:tavLst>
                                    </p:anim>
                                    <p:anim calcmode="lin" valueType="num">
                                      <p:cBhvr>
                                        <p:cTn id="77" dur="1000" fill="hold"/>
                                        <p:tgtEl>
                                          <p:spTgt spid="6">
                                            <p:txEl>
                                              <p:pRg st="4" end="4"/>
                                            </p:txEl>
                                          </p:spTgt>
                                        </p:tgtEl>
                                        <p:attrNameLst>
                                          <p:attrName>ppt_h</p:attrName>
                                        </p:attrNameLst>
                                      </p:cBhvr>
                                      <p:tavLst>
                                        <p:tav tm="0">
                                          <p:val>
                                            <p:fltVal val="0"/>
                                          </p:val>
                                        </p:tav>
                                        <p:tav tm="100000">
                                          <p:val>
                                            <p:strVal val="#ppt_h"/>
                                          </p:val>
                                        </p:tav>
                                      </p:tavLst>
                                    </p:anim>
                                    <p:anim calcmode="lin" valueType="num">
                                      <p:cBhvr>
                                        <p:cTn id="78" dur="1000" fill="hold"/>
                                        <p:tgtEl>
                                          <p:spTgt spid="6">
                                            <p:txEl>
                                              <p:pRg st="4" end="4"/>
                                            </p:txEl>
                                          </p:spTgt>
                                        </p:tgtEl>
                                        <p:attrNameLst>
                                          <p:attrName>style.rotation</p:attrName>
                                        </p:attrNameLst>
                                      </p:cBhvr>
                                      <p:tavLst>
                                        <p:tav tm="0">
                                          <p:val>
                                            <p:fltVal val="90"/>
                                          </p:val>
                                        </p:tav>
                                        <p:tav tm="100000">
                                          <p:val>
                                            <p:fltVal val="0"/>
                                          </p:val>
                                        </p:tav>
                                      </p:tavLst>
                                    </p:anim>
                                    <p:animEffect transition="in" filter="fade">
                                      <p:cBhvr>
                                        <p:cTn id="79" dur="10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1DEB00A-2030-7241-16B2-C12E2800F680}"/>
              </a:ext>
            </a:extLst>
          </p:cNvPr>
          <p:cNvSpPr>
            <a:spLocks noGrp="1"/>
          </p:cNvSpPr>
          <p:nvPr>
            <p:ph type="title"/>
          </p:nvPr>
        </p:nvSpPr>
        <p:spPr/>
        <p:txBody>
          <a:bodyPr/>
          <a:lstStyle/>
          <a:p>
            <a:r>
              <a:rPr lang="en-US" dirty="0"/>
              <a:t>Importance of Data Analytics</a:t>
            </a:r>
          </a:p>
        </p:txBody>
      </p:sp>
      <p:sp>
        <p:nvSpPr>
          <p:cNvPr id="10" name="Text Placeholder 9">
            <a:extLst>
              <a:ext uri="{FF2B5EF4-FFF2-40B4-BE49-F238E27FC236}">
                <a16:creationId xmlns:a16="http://schemas.microsoft.com/office/drawing/2014/main" id="{C64B1F28-BE0C-8524-63DD-66D46D88C161}"/>
              </a:ext>
            </a:extLst>
          </p:cNvPr>
          <p:cNvSpPr>
            <a:spLocks noGrp="1"/>
          </p:cNvSpPr>
          <p:nvPr>
            <p:ph type="body" sz="quarter" idx="13"/>
          </p:nvPr>
        </p:nvSpPr>
        <p:spPr/>
        <p:txBody>
          <a:bodyPr/>
          <a:lstStyle/>
          <a:p>
            <a:pPr algn="l">
              <a:buFont typeface="Arial" panose="020B0604020202020204" pitchFamily="34" charset="0"/>
              <a:buChar char="•"/>
            </a:pPr>
            <a:r>
              <a:rPr lang="en-US" b="0" i="0" dirty="0">
                <a:effectLst/>
              </a:rPr>
              <a:t>Informed Decision-Making</a:t>
            </a:r>
          </a:p>
          <a:p>
            <a:pPr algn="l">
              <a:buFont typeface="Arial" panose="020B0604020202020204" pitchFamily="34" charset="0"/>
              <a:buChar char="•"/>
            </a:pPr>
            <a:r>
              <a:rPr lang="en-US" b="0" i="0" dirty="0">
                <a:effectLst/>
              </a:rPr>
              <a:t>Competitive Advantage</a:t>
            </a:r>
          </a:p>
          <a:p>
            <a:pPr algn="l">
              <a:buFont typeface="Arial" panose="020B0604020202020204" pitchFamily="34" charset="0"/>
              <a:buChar char="•"/>
            </a:pPr>
            <a:r>
              <a:rPr lang="en-US" b="0" i="0" dirty="0">
                <a:effectLst/>
              </a:rPr>
              <a:t>Operational Efficiency</a:t>
            </a:r>
          </a:p>
          <a:p>
            <a:endParaRPr lang="en-GH" dirty="0"/>
          </a:p>
        </p:txBody>
      </p:sp>
      <p:sp>
        <p:nvSpPr>
          <p:cNvPr id="7" name="Footer Placeholder 6">
            <a:extLst>
              <a:ext uri="{FF2B5EF4-FFF2-40B4-BE49-F238E27FC236}">
                <a16:creationId xmlns:a16="http://schemas.microsoft.com/office/drawing/2014/main" id="{3F815E7E-2D0E-28B3-AD37-FA56078C38D0}"/>
              </a:ext>
            </a:extLst>
          </p:cNvPr>
          <p:cNvSpPr>
            <a:spLocks noGrp="1"/>
          </p:cNvSpPr>
          <p:nvPr>
            <p:ph type="ftr" sz="quarter" idx="11"/>
          </p:nvPr>
        </p:nvSpPr>
        <p:spPr/>
        <p:txBody>
          <a:bodyPr/>
          <a:lstStyle/>
          <a:p>
            <a:r>
              <a:rPr lang="en-US"/>
              <a:t>Data Analytics</a:t>
            </a:r>
            <a:endParaRPr lang="en-US" dirty="0"/>
          </a:p>
        </p:txBody>
      </p:sp>
      <p:sp>
        <p:nvSpPr>
          <p:cNvPr id="8" name="Slide Number Placeholder 7">
            <a:extLst>
              <a:ext uri="{FF2B5EF4-FFF2-40B4-BE49-F238E27FC236}">
                <a16:creationId xmlns:a16="http://schemas.microsoft.com/office/drawing/2014/main" id="{53640CD6-1CBD-4FBE-258B-28D1D8091A61}"/>
              </a:ext>
            </a:extLst>
          </p:cNvPr>
          <p:cNvSpPr>
            <a:spLocks noGrp="1"/>
          </p:cNvSpPr>
          <p:nvPr>
            <p:ph type="sldNum" sz="quarter" idx="12"/>
          </p:nvPr>
        </p:nvSpPr>
        <p:spPr/>
        <p:txBody>
          <a:bodyPr/>
          <a:lstStyle/>
          <a:p>
            <a:fld id="{FE024F78-56A6-7740-B68D-8D4D026EDF3F}" type="slidenum">
              <a:rPr lang="en-US" smtClean="0"/>
              <a:pPr/>
              <a:t>5</a:t>
            </a:fld>
            <a:endParaRPr lang="en-US" dirty="0"/>
          </a:p>
        </p:txBody>
      </p:sp>
    </p:spTree>
    <p:extLst>
      <p:ext uri="{BB962C8B-B14F-4D97-AF65-F5344CB8AC3E}">
        <p14:creationId xmlns:p14="http://schemas.microsoft.com/office/powerpoint/2010/main" val="1250634373"/>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circle(in)">
                                      <p:cBhvr>
                                        <p:cTn id="7" dur="2000"/>
                                        <p:tgtEl>
                                          <p:spTgt spid="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20" presetClass="entr" presetSubtype="0" fill="hold" nodeType="clickEffect">
                                  <p:stCondLst>
                                    <p:cond delay="0"/>
                                  </p:stCondLst>
                                  <p:childTnLst>
                                    <p:set>
                                      <p:cBhvr>
                                        <p:cTn id="15" dur="1" fill="hold">
                                          <p:stCondLst>
                                            <p:cond delay="0"/>
                                          </p:stCondLst>
                                        </p:cTn>
                                        <p:tgtEl>
                                          <p:spTgt spid="10">
                                            <p:txEl>
                                              <p:pRg st="2" end="2"/>
                                            </p:txEl>
                                          </p:spTgt>
                                        </p:tgtEl>
                                        <p:attrNameLst>
                                          <p:attrName>style.visibility</p:attrName>
                                        </p:attrNameLst>
                                      </p:cBhvr>
                                      <p:to>
                                        <p:strVal val="visible"/>
                                      </p:to>
                                    </p:set>
                                    <p:animEffect transition="in" filter="wedge">
                                      <p:cBhvr>
                                        <p:cTn id="16" dur="2000"/>
                                        <p:tgtEl>
                                          <p:spTgt spid="10">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E7593F5-50F0-1712-C93C-1224A8DA877B}"/>
              </a:ext>
            </a:extLst>
          </p:cNvPr>
          <p:cNvSpPr>
            <a:spLocks noGrp="1"/>
          </p:cNvSpPr>
          <p:nvPr>
            <p:ph type="title"/>
          </p:nvPr>
        </p:nvSpPr>
        <p:spPr/>
        <p:txBody>
          <a:bodyPr/>
          <a:lstStyle/>
          <a:p>
            <a:r>
              <a:rPr lang="en-US" dirty="0"/>
              <a:t>Data Analytics</a:t>
            </a:r>
            <a:endParaRPr lang="en-GH" dirty="0"/>
          </a:p>
        </p:txBody>
      </p:sp>
      <p:sp>
        <p:nvSpPr>
          <p:cNvPr id="7" name="Subtitle 6">
            <a:extLst>
              <a:ext uri="{FF2B5EF4-FFF2-40B4-BE49-F238E27FC236}">
                <a16:creationId xmlns:a16="http://schemas.microsoft.com/office/drawing/2014/main" id="{195DC402-FB66-AC98-8EF8-133012C8CC3A}"/>
              </a:ext>
            </a:extLst>
          </p:cNvPr>
          <p:cNvSpPr>
            <a:spLocks noGrp="1"/>
          </p:cNvSpPr>
          <p:nvPr>
            <p:ph type="subTitle" idx="1"/>
          </p:nvPr>
        </p:nvSpPr>
        <p:spPr>
          <a:xfrm>
            <a:off x="3" y="4164782"/>
            <a:ext cx="12191997" cy="781119"/>
          </a:xfrm>
        </p:spPr>
        <p:txBody>
          <a:bodyPr/>
          <a:lstStyle/>
          <a:p>
            <a:r>
              <a:rPr lang="en-US" dirty="0"/>
              <a:t>In Computing</a:t>
            </a:r>
            <a:endParaRPr lang="en-GH" dirty="0"/>
          </a:p>
        </p:txBody>
      </p:sp>
      <p:sp>
        <p:nvSpPr>
          <p:cNvPr id="8" name="Text Placeholder 7">
            <a:extLst>
              <a:ext uri="{FF2B5EF4-FFF2-40B4-BE49-F238E27FC236}">
                <a16:creationId xmlns:a16="http://schemas.microsoft.com/office/drawing/2014/main" id="{76735BD9-5068-43ED-0AA7-D51D2DB1DF8C}"/>
              </a:ext>
            </a:extLst>
          </p:cNvPr>
          <p:cNvSpPr>
            <a:spLocks noGrp="1"/>
          </p:cNvSpPr>
          <p:nvPr>
            <p:ph type="body" sz="quarter" idx="10"/>
          </p:nvPr>
        </p:nvSpPr>
        <p:spPr/>
        <p:txBody>
          <a:bodyPr/>
          <a:lstStyle/>
          <a:p>
            <a:r>
              <a:rPr lang="en-US" dirty="0"/>
              <a:t>A Deeper Dive Into Data Analyzing In Computing</a:t>
            </a:r>
            <a:endParaRPr lang="en-GH" dirty="0"/>
          </a:p>
        </p:txBody>
      </p:sp>
      <p:sp>
        <p:nvSpPr>
          <p:cNvPr id="4" name="Footer Placeholder 3">
            <a:extLst>
              <a:ext uri="{FF2B5EF4-FFF2-40B4-BE49-F238E27FC236}">
                <a16:creationId xmlns:a16="http://schemas.microsoft.com/office/drawing/2014/main" id="{980F86A9-1119-0D6D-2819-F47B01813920}"/>
              </a:ext>
            </a:extLst>
          </p:cNvPr>
          <p:cNvSpPr>
            <a:spLocks noGrp="1"/>
          </p:cNvSpPr>
          <p:nvPr>
            <p:ph type="ftr" sz="quarter" idx="4294967295"/>
          </p:nvPr>
        </p:nvSpPr>
        <p:spPr>
          <a:xfrm>
            <a:off x="0" y="6237288"/>
            <a:ext cx="4114800" cy="365125"/>
          </a:xfrm>
        </p:spPr>
        <p:txBody>
          <a:bodyPr/>
          <a:lstStyle/>
          <a:p>
            <a:r>
              <a:rPr lang="en-US" dirty="0"/>
              <a:t>Data Analytics</a:t>
            </a:r>
          </a:p>
        </p:txBody>
      </p:sp>
      <p:sp>
        <p:nvSpPr>
          <p:cNvPr id="5" name="Slide Number Placeholder 4">
            <a:extLst>
              <a:ext uri="{FF2B5EF4-FFF2-40B4-BE49-F238E27FC236}">
                <a16:creationId xmlns:a16="http://schemas.microsoft.com/office/drawing/2014/main" id="{7D36C32B-481A-D64F-BB34-4E842903E652}"/>
              </a:ext>
            </a:extLst>
          </p:cNvPr>
          <p:cNvSpPr>
            <a:spLocks noGrp="1"/>
          </p:cNvSpPr>
          <p:nvPr>
            <p:ph type="sldNum" sz="quarter" idx="4294967295"/>
          </p:nvPr>
        </p:nvSpPr>
        <p:spPr>
          <a:xfrm>
            <a:off x="9448800" y="6226175"/>
            <a:ext cx="2743200" cy="365125"/>
          </a:xfrm>
        </p:spPr>
        <p:txBody>
          <a:bodyPr/>
          <a:lstStyle/>
          <a:p>
            <a:fld id="{FE024F78-56A6-7740-B68D-8D4D026EDF3F}" type="slidenum">
              <a:rPr lang="en-US" smtClean="0"/>
              <a:pPr/>
              <a:t>6</a:t>
            </a:fld>
            <a:endParaRPr lang="en-US" dirty="0"/>
          </a:p>
        </p:txBody>
      </p:sp>
    </p:spTree>
    <p:extLst>
      <p:ext uri="{BB962C8B-B14F-4D97-AF65-F5344CB8AC3E}">
        <p14:creationId xmlns:p14="http://schemas.microsoft.com/office/powerpoint/2010/main" val="2494442246"/>
      </p:ext>
    </p:extLst>
  </p:cSld>
  <p:clrMapOvr>
    <a:masterClrMapping/>
  </p:clrMapOvr>
  <mc:AlternateContent xmlns:mc="http://schemas.openxmlformats.org/markup-compatibility/2006">
    <mc:Choice xmlns:p14="http://schemas.microsoft.com/office/powerpoint/2010/main" Requires="p14">
      <p:transition spd="slow">
        <p14:flash/>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wipe(down)">
                                      <p:cBhvr>
                                        <p:cTn id="7" dur="580">
                                          <p:stCondLst>
                                            <p:cond delay="0"/>
                                          </p:stCondLst>
                                        </p:cTn>
                                        <p:tgtEl>
                                          <p:spTgt spid="7">
                                            <p:txEl>
                                              <p:pRg st="0" end="0"/>
                                            </p:txEl>
                                          </p:spTgt>
                                        </p:tgtEl>
                                      </p:cBhvr>
                                    </p:animEffect>
                                    <p:anim calcmode="lin" valueType="num">
                                      <p:cBhvr>
                                        <p:cTn id="8" dur="1822" tmFilter="0,0; 0.14,0.36; 0.43,0.73; 0.71,0.91; 1.0,1.0">
                                          <p:stCondLst>
                                            <p:cond delay="0"/>
                                          </p:stCondLst>
                                        </p:cTn>
                                        <p:tgtEl>
                                          <p:spTgt spid="7">
                                            <p:txEl>
                                              <p:pRg st="0" end="0"/>
                                            </p:txEl>
                                          </p:spTgt>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7">
                                            <p:txEl>
                                              <p:pRg st="0" end="0"/>
                                            </p:txEl>
                                          </p:spTgt>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7">
                                            <p:txEl>
                                              <p:pRg st="0" end="0"/>
                                            </p:txEl>
                                          </p:spTgt>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7">
                                            <p:txEl>
                                              <p:pRg st="0" end="0"/>
                                            </p:txEl>
                                          </p:spTgt>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7">
                                            <p:txEl>
                                              <p:pRg st="0" end="0"/>
                                            </p:txEl>
                                          </p:spTgt>
                                        </p:tgtEl>
                                        <p:attrNameLst>
                                          <p:attrName>ppt_y</p:attrName>
                                        </p:attrNameLst>
                                      </p:cBhvr>
                                      <p:tavLst>
                                        <p:tav tm="0" fmla="#ppt_y-sin(pi*$)/81">
                                          <p:val>
                                            <p:fltVal val="0"/>
                                          </p:val>
                                        </p:tav>
                                        <p:tav tm="100000">
                                          <p:val>
                                            <p:fltVal val="1"/>
                                          </p:val>
                                        </p:tav>
                                      </p:tavLst>
                                    </p:anim>
                                    <p:animScale>
                                      <p:cBhvr>
                                        <p:cTn id="13" dur="26">
                                          <p:stCondLst>
                                            <p:cond delay="650"/>
                                          </p:stCondLst>
                                        </p:cTn>
                                        <p:tgtEl>
                                          <p:spTgt spid="7">
                                            <p:txEl>
                                              <p:pRg st="0" end="0"/>
                                            </p:txEl>
                                          </p:spTgt>
                                        </p:tgtEl>
                                      </p:cBhvr>
                                      <p:to x="100000" y="60000"/>
                                    </p:animScale>
                                    <p:animScale>
                                      <p:cBhvr>
                                        <p:cTn id="14" dur="166" decel="50000">
                                          <p:stCondLst>
                                            <p:cond delay="676"/>
                                          </p:stCondLst>
                                        </p:cTn>
                                        <p:tgtEl>
                                          <p:spTgt spid="7">
                                            <p:txEl>
                                              <p:pRg st="0" end="0"/>
                                            </p:txEl>
                                          </p:spTgt>
                                        </p:tgtEl>
                                      </p:cBhvr>
                                      <p:to x="100000" y="100000"/>
                                    </p:animScale>
                                    <p:animScale>
                                      <p:cBhvr>
                                        <p:cTn id="15" dur="26">
                                          <p:stCondLst>
                                            <p:cond delay="1312"/>
                                          </p:stCondLst>
                                        </p:cTn>
                                        <p:tgtEl>
                                          <p:spTgt spid="7">
                                            <p:txEl>
                                              <p:pRg st="0" end="0"/>
                                            </p:txEl>
                                          </p:spTgt>
                                        </p:tgtEl>
                                      </p:cBhvr>
                                      <p:to x="100000" y="80000"/>
                                    </p:animScale>
                                    <p:animScale>
                                      <p:cBhvr>
                                        <p:cTn id="16" dur="166" decel="50000">
                                          <p:stCondLst>
                                            <p:cond delay="1338"/>
                                          </p:stCondLst>
                                        </p:cTn>
                                        <p:tgtEl>
                                          <p:spTgt spid="7">
                                            <p:txEl>
                                              <p:pRg st="0" end="0"/>
                                            </p:txEl>
                                          </p:spTgt>
                                        </p:tgtEl>
                                      </p:cBhvr>
                                      <p:to x="100000" y="100000"/>
                                    </p:animScale>
                                    <p:animScale>
                                      <p:cBhvr>
                                        <p:cTn id="17" dur="26">
                                          <p:stCondLst>
                                            <p:cond delay="1642"/>
                                          </p:stCondLst>
                                        </p:cTn>
                                        <p:tgtEl>
                                          <p:spTgt spid="7">
                                            <p:txEl>
                                              <p:pRg st="0" end="0"/>
                                            </p:txEl>
                                          </p:spTgt>
                                        </p:tgtEl>
                                      </p:cBhvr>
                                      <p:to x="100000" y="90000"/>
                                    </p:animScale>
                                    <p:animScale>
                                      <p:cBhvr>
                                        <p:cTn id="18" dur="166" decel="50000">
                                          <p:stCondLst>
                                            <p:cond delay="1668"/>
                                          </p:stCondLst>
                                        </p:cTn>
                                        <p:tgtEl>
                                          <p:spTgt spid="7">
                                            <p:txEl>
                                              <p:pRg st="0" end="0"/>
                                            </p:txEl>
                                          </p:spTgt>
                                        </p:tgtEl>
                                      </p:cBhvr>
                                      <p:to x="100000" y="100000"/>
                                    </p:animScale>
                                    <p:animScale>
                                      <p:cBhvr>
                                        <p:cTn id="19" dur="26">
                                          <p:stCondLst>
                                            <p:cond delay="1808"/>
                                          </p:stCondLst>
                                        </p:cTn>
                                        <p:tgtEl>
                                          <p:spTgt spid="7">
                                            <p:txEl>
                                              <p:pRg st="0" end="0"/>
                                            </p:txEl>
                                          </p:spTgt>
                                        </p:tgtEl>
                                      </p:cBhvr>
                                      <p:to x="100000" y="95000"/>
                                    </p:animScale>
                                    <p:animScale>
                                      <p:cBhvr>
                                        <p:cTn id="20" dur="166" decel="50000">
                                          <p:stCondLst>
                                            <p:cond delay="1834"/>
                                          </p:stCondLst>
                                        </p:cTn>
                                        <p:tgtEl>
                                          <p:spTgt spid="7">
                                            <p:txEl>
                                              <p:pRg st="0" end="0"/>
                                            </p:txEl>
                                          </p:spTgt>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15" presetClass="entr" presetSubtype="0" fill="hold" nodeType="clickEffect">
                                  <p:stCondLst>
                                    <p:cond delay="0"/>
                                  </p:stCondLst>
                                  <p:childTnLst>
                                    <p:set>
                                      <p:cBhvr>
                                        <p:cTn id="24" dur="1" fill="hold">
                                          <p:stCondLst>
                                            <p:cond delay="0"/>
                                          </p:stCondLst>
                                        </p:cTn>
                                        <p:tgtEl>
                                          <p:spTgt spid="8">
                                            <p:txEl>
                                              <p:pRg st="0" end="0"/>
                                            </p:txEl>
                                          </p:spTgt>
                                        </p:tgtEl>
                                        <p:attrNameLst>
                                          <p:attrName>style.visibility</p:attrName>
                                        </p:attrNameLst>
                                      </p:cBhvr>
                                      <p:to>
                                        <p:strVal val="visible"/>
                                      </p:to>
                                    </p:set>
                                    <p:anim calcmode="lin" valueType="num">
                                      <p:cBhvr>
                                        <p:cTn id="25" dur="1000" fill="hold"/>
                                        <p:tgtEl>
                                          <p:spTgt spid="8">
                                            <p:txEl>
                                              <p:pRg st="0" end="0"/>
                                            </p:txEl>
                                          </p:spTgt>
                                        </p:tgtEl>
                                        <p:attrNameLst>
                                          <p:attrName>ppt_w</p:attrName>
                                        </p:attrNameLst>
                                      </p:cBhvr>
                                      <p:tavLst>
                                        <p:tav tm="0">
                                          <p:val>
                                            <p:fltVal val="0"/>
                                          </p:val>
                                        </p:tav>
                                        <p:tav tm="100000">
                                          <p:val>
                                            <p:strVal val="#ppt_w"/>
                                          </p:val>
                                        </p:tav>
                                      </p:tavLst>
                                    </p:anim>
                                    <p:anim calcmode="lin" valueType="num">
                                      <p:cBhvr>
                                        <p:cTn id="26" dur="1000" fill="hold"/>
                                        <p:tgtEl>
                                          <p:spTgt spid="8">
                                            <p:txEl>
                                              <p:pRg st="0" end="0"/>
                                            </p:txEl>
                                          </p:spTgt>
                                        </p:tgtEl>
                                        <p:attrNameLst>
                                          <p:attrName>ppt_h</p:attrName>
                                        </p:attrNameLst>
                                      </p:cBhvr>
                                      <p:tavLst>
                                        <p:tav tm="0">
                                          <p:val>
                                            <p:fltVal val="0"/>
                                          </p:val>
                                        </p:tav>
                                        <p:tav tm="100000">
                                          <p:val>
                                            <p:strVal val="#ppt_h"/>
                                          </p:val>
                                        </p:tav>
                                      </p:tavLst>
                                    </p:anim>
                                    <p:anim calcmode="lin" valueType="num">
                                      <p:cBhvr>
                                        <p:cTn id="27" dur="1000" fill="hold"/>
                                        <p:tgtEl>
                                          <p:spTgt spid="8">
                                            <p:txEl>
                                              <p:pRg st="0" end="0"/>
                                            </p:txEl>
                                          </p:spTgt>
                                        </p:tgtEl>
                                        <p:attrNameLst>
                                          <p:attrName>ppt_x</p:attrName>
                                        </p:attrNameLst>
                                      </p:cBhvr>
                                      <p:tavLst>
                                        <p:tav tm="0" fmla="#ppt_x+(cos(-2*pi*(1-$))*-#ppt_x-sin(-2*pi*(1-$))*(1-#ppt_y))*(1-$)">
                                          <p:val>
                                            <p:fltVal val="0"/>
                                          </p:val>
                                        </p:tav>
                                        <p:tav tm="100000">
                                          <p:val>
                                            <p:fltVal val="1"/>
                                          </p:val>
                                        </p:tav>
                                      </p:tavLst>
                                    </p:anim>
                                    <p:anim calcmode="lin" valueType="num">
                                      <p:cBhvr>
                                        <p:cTn id="28" dur="1000" fill="hold"/>
                                        <p:tgtEl>
                                          <p:spTgt spid="8">
                                            <p:txEl>
                                              <p:pRg st="0" end="0"/>
                                            </p:txEl>
                                          </p:spTgt>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7FEB95F9-91EF-945F-7745-88B4270746AB}"/>
              </a:ext>
            </a:extLst>
          </p:cNvPr>
          <p:cNvSpPr>
            <a:spLocks noGrp="1"/>
          </p:cNvSpPr>
          <p:nvPr>
            <p:ph type="title"/>
          </p:nvPr>
        </p:nvSpPr>
        <p:spPr/>
        <p:txBody>
          <a:bodyPr/>
          <a:lstStyle/>
          <a:p>
            <a:r>
              <a:rPr lang="en-US" dirty="0"/>
              <a:t>General Overview</a:t>
            </a:r>
            <a:endParaRPr lang="en-GH" dirty="0"/>
          </a:p>
        </p:txBody>
      </p:sp>
      <p:sp>
        <p:nvSpPr>
          <p:cNvPr id="10" name="Text Placeholder 9">
            <a:extLst>
              <a:ext uri="{FF2B5EF4-FFF2-40B4-BE49-F238E27FC236}">
                <a16:creationId xmlns:a16="http://schemas.microsoft.com/office/drawing/2014/main" id="{075649A8-68A5-0076-6D43-C0EB3D49344A}"/>
              </a:ext>
            </a:extLst>
          </p:cNvPr>
          <p:cNvSpPr>
            <a:spLocks noGrp="1"/>
          </p:cNvSpPr>
          <p:nvPr>
            <p:ph type="body" sz="quarter" idx="13"/>
          </p:nvPr>
        </p:nvSpPr>
        <p:spPr/>
        <p:txBody>
          <a:bodyPr/>
          <a:lstStyle/>
          <a:p>
            <a:pPr algn="l">
              <a:buFont typeface="Arial" panose="020B0604020202020204" pitchFamily="34" charset="0"/>
              <a:buChar char="•"/>
            </a:pPr>
            <a:r>
              <a:rPr lang="en-US" b="0" i="0" dirty="0">
                <a:effectLst/>
              </a:rPr>
              <a:t>Introduction to the application of data analytics in computing</a:t>
            </a:r>
          </a:p>
          <a:p>
            <a:pPr algn="l">
              <a:buFont typeface="Arial" panose="020B0604020202020204" pitchFamily="34" charset="0"/>
              <a:buChar char="•"/>
            </a:pPr>
            <a:r>
              <a:rPr lang="en-US" b="0" i="0" dirty="0">
                <a:effectLst/>
              </a:rPr>
              <a:t>Importance within the computing landscape</a:t>
            </a:r>
          </a:p>
          <a:p>
            <a:endParaRPr lang="en-GH" dirty="0"/>
          </a:p>
        </p:txBody>
      </p:sp>
      <p:sp>
        <p:nvSpPr>
          <p:cNvPr id="7" name="Footer Placeholder 6">
            <a:extLst>
              <a:ext uri="{FF2B5EF4-FFF2-40B4-BE49-F238E27FC236}">
                <a16:creationId xmlns:a16="http://schemas.microsoft.com/office/drawing/2014/main" id="{D9017F89-4152-436A-032E-AF8E9C0D688C}"/>
              </a:ext>
            </a:extLst>
          </p:cNvPr>
          <p:cNvSpPr>
            <a:spLocks noGrp="1"/>
          </p:cNvSpPr>
          <p:nvPr>
            <p:ph type="ftr" sz="quarter" idx="11"/>
          </p:nvPr>
        </p:nvSpPr>
        <p:spPr/>
        <p:txBody>
          <a:bodyPr/>
          <a:lstStyle/>
          <a:p>
            <a:r>
              <a:rPr lang="en-US"/>
              <a:t>Data Analytics</a:t>
            </a:r>
            <a:endParaRPr lang="en-US" dirty="0"/>
          </a:p>
        </p:txBody>
      </p:sp>
      <p:sp>
        <p:nvSpPr>
          <p:cNvPr id="8" name="Slide Number Placeholder 7">
            <a:extLst>
              <a:ext uri="{FF2B5EF4-FFF2-40B4-BE49-F238E27FC236}">
                <a16:creationId xmlns:a16="http://schemas.microsoft.com/office/drawing/2014/main" id="{515EDD10-3653-3D6F-46C9-3AA338430AC2}"/>
              </a:ext>
            </a:extLst>
          </p:cNvPr>
          <p:cNvSpPr>
            <a:spLocks noGrp="1"/>
          </p:cNvSpPr>
          <p:nvPr>
            <p:ph type="sldNum" sz="quarter" idx="12"/>
          </p:nvPr>
        </p:nvSpPr>
        <p:spPr/>
        <p:txBody>
          <a:bodyPr/>
          <a:lstStyle/>
          <a:p>
            <a:fld id="{FE024F78-56A6-7740-B68D-8D4D026EDF3F}" type="slidenum">
              <a:rPr lang="en-US" smtClean="0"/>
              <a:pPr/>
              <a:t>7</a:t>
            </a:fld>
            <a:endParaRPr lang="en-US" dirty="0"/>
          </a:p>
        </p:txBody>
      </p:sp>
    </p:spTree>
    <p:extLst>
      <p:ext uri="{BB962C8B-B14F-4D97-AF65-F5344CB8AC3E}">
        <p14:creationId xmlns:p14="http://schemas.microsoft.com/office/powerpoint/2010/main" val="1363164909"/>
      </p:ext>
    </p:extLst>
  </p:cSld>
  <p:clrMapOvr>
    <a:masterClrMapping/>
  </p:clrMapOvr>
  <mc:AlternateContent xmlns:mc="http://schemas.openxmlformats.org/markup-compatibility/2006">
    <mc:Choice xmlns:p14="http://schemas.microsoft.com/office/powerpoint/2010/main" Requires="p14">
      <p:transition spd="slow" p14:dur="4000">
        <p14:vortex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barn(inVertical)">
                                      <p:cBhvr>
                                        <p:cTn id="7" dur="500"/>
                                        <p:tgtEl>
                                          <p:spTgt spid="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1" presetClass="entr" presetSubtype="0" fill="hold" nodeType="clickEffect">
                                  <p:stCondLst>
                                    <p:cond delay="0"/>
                                  </p:stCondLst>
                                  <p:childTnLst>
                                    <p:set>
                                      <p:cBhvr>
                                        <p:cTn id="11" dur="1" fill="hold">
                                          <p:stCondLst>
                                            <p:cond delay="0"/>
                                          </p:stCondLst>
                                        </p:cTn>
                                        <p:tgtEl>
                                          <p:spTgt spid="10">
                                            <p:txEl>
                                              <p:pRg st="1" end="1"/>
                                            </p:txEl>
                                          </p:spTgt>
                                        </p:tgtEl>
                                        <p:attrNameLst>
                                          <p:attrName>style.visibility</p:attrName>
                                        </p:attrNameLst>
                                      </p:cBhvr>
                                      <p:to>
                                        <p:strVal val="visible"/>
                                      </p:to>
                                    </p:set>
                                    <p:anim calcmode="lin" valueType="num">
                                      <p:cBhvr>
                                        <p:cTn id="12" dur="1000" fill="hold"/>
                                        <p:tgtEl>
                                          <p:spTgt spid="10">
                                            <p:txEl>
                                              <p:pRg st="1" end="1"/>
                                            </p:txEl>
                                          </p:spTgt>
                                        </p:tgtEl>
                                        <p:attrNameLst>
                                          <p:attrName>ppt_w</p:attrName>
                                        </p:attrNameLst>
                                      </p:cBhvr>
                                      <p:tavLst>
                                        <p:tav tm="0">
                                          <p:val>
                                            <p:fltVal val="0"/>
                                          </p:val>
                                        </p:tav>
                                        <p:tav tm="100000">
                                          <p:val>
                                            <p:strVal val="#ppt_w"/>
                                          </p:val>
                                        </p:tav>
                                      </p:tavLst>
                                    </p:anim>
                                    <p:anim calcmode="lin" valueType="num">
                                      <p:cBhvr>
                                        <p:cTn id="13" dur="1000" fill="hold"/>
                                        <p:tgtEl>
                                          <p:spTgt spid="10">
                                            <p:txEl>
                                              <p:pRg st="1" end="1"/>
                                            </p:txEl>
                                          </p:spTgt>
                                        </p:tgtEl>
                                        <p:attrNameLst>
                                          <p:attrName>ppt_h</p:attrName>
                                        </p:attrNameLst>
                                      </p:cBhvr>
                                      <p:tavLst>
                                        <p:tav tm="0">
                                          <p:val>
                                            <p:fltVal val="0"/>
                                          </p:val>
                                        </p:tav>
                                        <p:tav tm="100000">
                                          <p:val>
                                            <p:strVal val="#ppt_h"/>
                                          </p:val>
                                        </p:tav>
                                      </p:tavLst>
                                    </p:anim>
                                    <p:anim calcmode="lin" valueType="num">
                                      <p:cBhvr>
                                        <p:cTn id="14" dur="1000" fill="hold"/>
                                        <p:tgtEl>
                                          <p:spTgt spid="10">
                                            <p:txEl>
                                              <p:pRg st="1" end="1"/>
                                            </p:txEl>
                                          </p:spTgt>
                                        </p:tgtEl>
                                        <p:attrNameLst>
                                          <p:attrName>style.rotation</p:attrName>
                                        </p:attrNameLst>
                                      </p:cBhvr>
                                      <p:tavLst>
                                        <p:tav tm="0">
                                          <p:val>
                                            <p:fltVal val="90"/>
                                          </p:val>
                                        </p:tav>
                                        <p:tav tm="100000">
                                          <p:val>
                                            <p:fltVal val="0"/>
                                          </p:val>
                                        </p:tav>
                                      </p:tavLst>
                                    </p:anim>
                                    <p:animEffect transition="in" filter="fade">
                                      <p:cBhvr>
                                        <p:cTn id="15" dur="1000"/>
                                        <p:tgtEl>
                                          <p:spTgt spid="10">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DEA0C-BEAE-630C-3EF2-157540212A8D}"/>
              </a:ext>
            </a:extLst>
          </p:cNvPr>
          <p:cNvSpPr>
            <a:spLocks noGrp="1"/>
          </p:cNvSpPr>
          <p:nvPr>
            <p:ph type="title"/>
          </p:nvPr>
        </p:nvSpPr>
        <p:spPr/>
        <p:txBody>
          <a:bodyPr/>
          <a:lstStyle/>
          <a:p>
            <a:r>
              <a:rPr lang="en-US" dirty="0"/>
              <a:t>Introduction</a:t>
            </a:r>
            <a:endParaRPr lang="en-GH" dirty="0"/>
          </a:p>
        </p:txBody>
      </p:sp>
      <p:sp>
        <p:nvSpPr>
          <p:cNvPr id="3" name="Text Placeholder 2">
            <a:extLst>
              <a:ext uri="{FF2B5EF4-FFF2-40B4-BE49-F238E27FC236}">
                <a16:creationId xmlns:a16="http://schemas.microsoft.com/office/drawing/2014/main" id="{96BF9B8F-6982-5856-7E78-9375EF04B9E7}"/>
              </a:ext>
            </a:extLst>
          </p:cNvPr>
          <p:cNvSpPr>
            <a:spLocks noGrp="1"/>
          </p:cNvSpPr>
          <p:nvPr>
            <p:ph type="body" sz="quarter" idx="13"/>
          </p:nvPr>
        </p:nvSpPr>
        <p:spPr>
          <a:xfrm>
            <a:off x="1006371" y="3426703"/>
            <a:ext cx="3767257" cy="3164620"/>
          </a:xfrm>
        </p:spPr>
        <p:txBody>
          <a:bodyPr/>
          <a:lstStyle/>
          <a:p>
            <a:pPr>
              <a:spcAft>
                <a:spcPts val="600"/>
              </a:spcAft>
            </a:pPr>
            <a:r>
              <a:rPr lang="en-GH" sz="1800" dirty="0">
                <a:effectLst/>
                <a:ea typeface="Calibri" panose="020F0502020204030204" pitchFamily="34" charset="0"/>
                <a:cs typeface="Times New Roman" panose="02020603050405020304" pitchFamily="18" charset="0"/>
              </a:rPr>
              <a:t>In the realm of computing, data analytics plays a pivotal role in extracting insights, optimizing processes, and enhancing computational decision-making.</a:t>
            </a:r>
            <a:r>
              <a:rPr lang="en-GH" sz="1800" kern="100" dirty="0">
                <a:effectLst/>
                <a:latin typeface="Century Gothic" panose="020B0502020202020204" pitchFamily="34" charset="0"/>
                <a:ea typeface="Calibri" panose="020F0502020204030204" pitchFamily="34" charset="0"/>
                <a:cs typeface="Times New Roman" panose="02020603050405020304" pitchFamily="18" charset="0"/>
              </a:rPr>
              <a:t> </a:t>
            </a:r>
            <a:r>
              <a:rPr lang="en-GH" sz="1800" kern="100" dirty="0">
                <a:effectLst/>
                <a:ea typeface="Calibri" panose="020F0502020204030204" pitchFamily="34" charset="0"/>
                <a:cs typeface="Times New Roman" panose="02020603050405020304" pitchFamily="18" charset="0"/>
              </a:rPr>
              <a:t>The integration of analytics techniques within computing environments opens avenues for improved efficiency, intelligent systems, and informed computational strategies.</a:t>
            </a:r>
          </a:p>
          <a:p>
            <a:pPr>
              <a:lnSpc>
                <a:spcPct val="150000"/>
              </a:lnSpc>
              <a:spcAft>
                <a:spcPts val="600"/>
              </a:spcAft>
            </a:pPr>
            <a:r>
              <a:rPr lang="en-GH" sz="1800" kern="100" dirty="0">
                <a:effectLst/>
                <a:latin typeface="Century Gothic" panose="020B0502020202020204" pitchFamily="34" charset="0"/>
                <a:ea typeface="Calibri" panose="020F0502020204030204" pitchFamily="34" charset="0"/>
                <a:cs typeface="Times New Roman" panose="02020603050405020304" pitchFamily="18" charset="0"/>
              </a:rPr>
              <a:t> </a:t>
            </a:r>
            <a:endParaRPr lang="en-GH" sz="18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en-GH" sz="1800" dirty="0">
                <a:effectLst/>
                <a:ea typeface="Calibri" panose="020F0502020204030204" pitchFamily="34" charset="0"/>
                <a:cs typeface="Times New Roman" panose="02020603050405020304" pitchFamily="18" charset="0"/>
              </a:rPr>
              <a:t> </a:t>
            </a:r>
            <a:endParaRPr lang="en-GH" dirty="0"/>
          </a:p>
        </p:txBody>
      </p:sp>
      <p:sp>
        <p:nvSpPr>
          <p:cNvPr id="4" name="Footer Placeholder 3">
            <a:extLst>
              <a:ext uri="{FF2B5EF4-FFF2-40B4-BE49-F238E27FC236}">
                <a16:creationId xmlns:a16="http://schemas.microsoft.com/office/drawing/2014/main" id="{ADFAF7CA-32C9-D54A-E166-6F6004803F43}"/>
              </a:ext>
            </a:extLst>
          </p:cNvPr>
          <p:cNvSpPr>
            <a:spLocks noGrp="1"/>
          </p:cNvSpPr>
          <p:nvPr>
            <p:ph type="ftr" sz="quarter" idx="11"/>
          </p:nvPr>
        </p:nvSpPr>
        <p:spPr>
          <a:xfrm>
            <a:off x="7511646" y="6237287"/>
            <a:ext cx="4114800" cy="365125"/>
          </a:xfrm>
        </p:spPr>
        <p:txBody>
          <a:bodyPr/>
          <a:lstStyle/>
          <a:p>
            <a:r>
              <a:rPr lang="en-US"/>
              <a:t>Data Analytics</a:t>
            </a:r>
            <a:endParaRPr lang="en-US" dirty="0"/>
          </a:p>
        </p:txBody>
      </p:sp>
      <p:sp>
        <p:nvSpPr>
          <p:cNvPr id="5" name="Slide Number Placeholder 4">
            <a:extLst>
              <a:ext uri="{FF2B5EF4-FFF2-40B4-BE49-F238E27FC236}">
                <a16:creationId xmlns:a16="http://schemas.microsoft.com/office/drawing/2014/main" id="{A51994B9-260F-C74D-19F6-E597BDF45D73}"/>
              </a:ext>
            </a:extLst>
          </p:cNvPr>
          <p:cNvSpPr>
            <a:spLocks noGrp="1"/>
          </p:cNvSpPr>
          <p:nvPr>
            <p:ph type="sldNum" sz="quarter" idx="12"/>
          </p:nvPr>
        </p:nvSpPr>
        <p:spPr/>
        <p:txBody>
          <a:bodyPr/>
          <a:lstStyle/>
          <a:p>
            <a:fld id="{FE024F78-56A6-7740-B68D-8D4D026EDF3F}" type="slidenum">
              <a:rPr lang="en-US" smtClean="0"/>
              <a:pPr/>
              <a:t>8</a:t>
            </a:fld>
            <a:endParaRPr lang="en-US" dirty="0"/>
          </a:p>
        </p:txBody>
      </p:sp>
    </p:spTree>
    <p:extLst>
      <p:ext uri="{BB962C8B-B14F-4D97-AF65-F5344CB8AC3E}">
        <p14:creationId xmlns:p14="http://schemas.microsoft.com/office/powerpoint/2010/main" val="1588150467"/>
      </p:ext>
    </p:extLst>
  </p:cSld>
  <p:clrMapOvr>
    <a:masterClrMapping/>
  </p:clrMapOvr>
  <p:transition spd="slow">
    <p:comb/>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circle(in)">
                                      <p:cBhvr>
                                        <p:cTn id="7" dur="20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FEC72-58E2-1B97-DDA6-628DFCBBA00A}"/>
              </a:ext>
            </a:extLst>
          </p:cNvPr>
          <p:cNvSpPr>
            <a:spLocks noGrp="1"/>
          </p:cNvSpPr>
          <p:nvPr>
            <p:ph type="title"/>
          </p:nvPr>
        </p:nvSpPr>
        <p:spPr/>
        <p:txBody>
          <a:bodyPr/>
          <a:lstStyle/>
          <a:p>
            <a:r>
              <a:rPr lang="en-US" dirty="0"/>
              <a:t>Importance within the Computational Landscape</a:t>
            </a:r>
          </a:p>
        </p:txBody>
      </p:sp>
      <p:sp>
        <p:nvSpPr>
          <p:cNvPr id="3" name="Text Placeholder 2">
            <a:extLst>
              <a:ext uri="{FF2B5EF4-FFF2-40B4-BE49-F238E27FC236}">
                <a16:creationId xmlns:a16="http://schemas.microsoft.com/office/drawing/2014/main" id="{8D1CE76A-8255-CCDE-9E27-EDF3F5B73F48}"/>
              </a:ext>
            </a:extLst>
          </p:cNvPr>
          <p:cNvSpPr>
            <a:spLocks noGrp="1"/>
          </p:cNvSpPr>
          <p:nvPr>
            <p:ph type="body" sz="quarter" idx="30"/>
          </p:nvPr>
        </p:nvSpPr>
        <p:spPr/>
        <p:txBody>
          <a:bodyPr/>
          <a:lstStyle/>
          <a:p>
            <a:r>
              <a:rPr lang="en-US" dirty="0"/>
              <a:t>Applications</a:t>
            </a:r>
          </a:p>
        </p:txBody>
      </p:sp>
      <p:sp>
        <p:nvSpPr>
          <p:cNvPr id="4" name="Text Placeholder 3">
            <a:extLst>
              <a:ext uri="{FF2B5EF4-FFF2-40B4-BE49-F238E27FC236}">
                <a16:creationId xmlns:a16="http://schemas.microsoft.com/office/drawing/2014/main" id="{BDF837F0-12C8-AED0-CCBA-DEE5E6CB61AC}"/>
              </a:ext>
            </a:extLst>
          </p:cNvPr>
          <p:cNvSpPr>
            <a:spLocks noGrp="1"/>
          </p:cNvSpPr>
          <p:nvPr>
            <p:ph type="body" sz="quarter" idx="32"/>
          </p:nvPr>
        </p:nvSpPr>
        <p:spPr>
          <a:xfrm>
            <a:off x="6966224" y="2614720"/>
            <a:ext cx="3911982" cy="709140"/>
          </a:xfrm>
        </p:spPr>
        <p:txBody>
          <a:bodyPr/>
          <a:lstStyle/>
          <a:p>
            <a:pPr algn="l"/>
            <a:r>
              <a:rPr lang="en-US" b="1" i="0" dirty="0">
                <a:effectLst/>
              </a:rPr>
              <a:t>Challenges and Considerations in Computing Analytics</a:t>
            </a:r>
          </a:p>
        </p:txBody>
      </p:sp>
      <p:sp>
        <p:nvSpPr>
          <p:cNvPr id="5" name="Text Placeholder 4">
            <a:extLst>
              <a:ext uri="{FF2B5EF4-FFF2-40B4-BE49-F238E27FC236}">
                <a16:creationId xmlns:a16="http://schemas.microsoft.com/office/drawing/2014/main" id="{8D99B8E1-044C-B1DF-0949-80D67925F556}"/>
              </a:ext>
            </a:extLst>
          </p:cNvPr>
          <p:cNvSpPr>
            <a:spLocks noGrp="1"/>
          </p:cNvSpPr>
          <p:nvPr>
            <p:ph type="body" sz="quarter" idx="35"/>
          </p:nvPr>
        </p:nvSpPr>
        <p:spPr>
          <a:xfrm>
            <a:off x="1864931" y="3448049"/>
            <a:ext cx="3911982" cy="3044825"/>
          </a:xfrm>
        </p:spPr>
        <p:txBody>
          <a:bodyPr/>
          <a:lstStyle/>
          <a:p>
            <a:pPr algn="l">
              <a:lnSpc>
                <a:spcPct val="100000"/>
              </a:lnSpc>
              <a:buFont typeface="Arial" panose="020B0604020202020204" pitchFamily="34" charset="0"/>
              <a:buChar char="•"/>
            </a:pPr>
            <a:r>
              <a:rPr lang="en-US" b="0" i="0" dirty="0">
                <a:effectLst/>
              </a:rPr>
              <a:t>Fraud Detection in Finance</a:t>
            </a:r>
          </a:p>
          <a:p>
            <a:pPr algn="l">
              <a:lnSpc>
                <a:spcPct val="100000"/>
              </a:lnSpc>
              <a:buFont typeface="Arial" panose="020B0604020202020204" pitchFamily="34" charset="0"/>
              <a:buChar char="•"/>
            </a:pPr>
            <a:r>
              <a:rPr lang="en-US" b="0" i="0" dirty="0">
                <a:effectLst/>
              </a:rPr>
              <a:t>Predictive Analytics in Healthcare</a:t>
            </a:r>
          </a:p>
          <a:p>
            <a:pPr algn="l">
              <a:lnSpc>
                <a:spcPct val="100000"/>
              </a:lnSpc>
              <a:buFont typeface="Arial" panose="020B0604020202020204" pitchFamily="34" charset="0"/>
              <a:buChar char="•"/>
            </a:pPr>
            <a:r>
              <a:rPr lang="en-US" b="0" i="0" dirty="0">
                <a:effectLst/>
              </a:rPr>
              <a:t>Personalized Recommendations in E-commerce</a:t>
            </a:r>
          </a:p>
          <a:p>
            <a:pPr algn="l">
              <a:lnSpc>
                <a:spcPct val="100000"/>
              </a:lnSpc>
              <a:buFont typeface="Arial" panose="020B0604020202020204" pitchFamily="34" charset="0"/>
              <a:buChar char="•"/>
            </a:pPr>
            <a:r>
              <a:rPr lang="en-US" b="0" i="0" dirty="0">
                <a:effectLst/>
              </a:rPr>
              <a:t>Predictive Maintenance in Manufacturing</a:t>
            </a:r>
          </a:p>
          <a:p>
            <a:pPr algn="l">
              <a:lnSpc>
                <a:spcPct val="100000"/>
              </a:lnSpc>
              <a:buFont typeface="Arial" panose="020B0604020202020204" pitchFamily="34" charset="0"/>
              <a:buChar char="•"/>
            </a:pPr>
            <a:r>
              <a:rPr lang="en-US" b="0" i="0" dirty="0">
                <a:effectLst/>
              </a:rPr>
              <a:t>Customer Segmentation in Marketing</a:t>
            </a:r>
          </a:p>
          <a:p>
            <a:pPr marL="0" indent="0">
              <a:buNone/>
            </a:pPr>
            <a:endParaRPr lang="en-US" dirty="0"/>
          </a:p>
        </p:txBody>
      </p:sp>
      <p:sp>
        <p:nvSpPr>
          <p:cNvPr id="6" name="Text Placeholder 5">
            <a:extLst>
              <a:ext uri="{FF2B5EF4-FFF2-40B4-BE49-F238E27FC236}">
                <a16:creationId xmlns:a16="http://schemas.microsoft.com/office/drawing/2014/main" id="{65568B5F-6318-65E2-CEDA-18DE9E9733EF}"/>
              </a:ext>
            </a:extLst>
          </p:cNvPr>
          <p:cNvSpPr>
            <a:spLocks noGrp="1"/>
          </p:cNvSpPr>
          <p:nvPr>
            <p:ph type="body" sz="quarter" idx="36"/>
          </p:nvPr>
        </p:nvSpPr>
        <p:spPr/>
        <p:txBody>
          <a:bodyPr/>
          <a:lstStyle/>
          <a:p>
            <a:pPr algn="l">
              <a:buFont typeface="Arial" panose="020B0604020202020204" pitchFamily="34" charset="0"/>
              <a:buChar char="•"/>
            </a:pPr>
            <a:r>
              <a:rPr lang="en-US" b="0" i="0" dirty="0">
                <a:effectLst/>
              </a:rPr>
              <a:t>Data Quality and Governance</a:t>
            </a:r>
          </a:p>
          <a:p>
            <a:pPr algn="l">
              <a:buFont typeface="Arial" panose="020B0604020202020204" pitchFamily="34" charset="0"/>
              <a:buChar char="•"/>
            </a:pPr>
            <a:r>
              <a:rPr lang="en-US" b="0" i="0" dirty="0">
                <a:effectLst/>
              </a:rPr>
              <a:t>Explain ability in AI Models</a:t>
            </a:r>
          </a:p>
          <a:p>
            <a:pPr algn="l">
              <a:buFont typeface="Arial" panose="020B0604020202020204" pitchFamily="34" charset="0"/>
              <a:buChar char="•"/>
            </a:pPr>
            <a:r>
              <a:rPr lang="en-US" b="0" i="0" dirty="0">
                <a:effectLst/>
              </a:rPr>
              <a:t>Continuous Learning in the Computational Landscape</a:t>
            </a:r>
          </a:p>
          <a:p>
            <a:pPr marL="0" indent="0">
              <a:buNone/>
            </a:pPr>
            <a:endParaRPr lang="en-US" dirty="0"/>
          </a:p>
        </p:txBody>
      </p:sp>
      <p:sp>
        <p:nvSpPr>
          <p:cNvPr id="8" name="Footer Placeholder 7">
            <a:extLst>
              <a:ext uri="{FF2B5EF4-FFF2-40B4-BE49-F238E27FC236}">
                <a16:creationId xmlns:a16="http://schemas.microsoft.com/office/drawing/2014/main" id="{1551A61E-D0BA-E69D-4187-64D7E6E9DAD7}"/>
              </a:ext>
            </a:extLst>
          </p:cNvPr>
          <p:cNvSpPr>
            <a:spLocks noGrp="1"/>
          </p:cNvSpPr>
          <p:nvPr>
            <p:ph type="ftr" sz="quarter" idx="11"/>
          </p:nvPr>
        </p:nvSpPr>
        <p:spPr/>
        <p:txBody>
          <a:bodyPr/>
          <a:lstStyle/>
          <a:p>
            <a:r>
              <a:rPr lang="en-US"/>
              <a:t>Data Analytics</a:t>
            </a:r>
            <a:endParaRPr lang="en-US" dirty="0"/>
          </a:p>
        </p:txBody>
      </p:sp>
      <p:sp>
        <p:nvSpPr>
          <p:cNvPr id="7" name="Slide Number Placeholder 6">
            <a:extLst>
              <a:ext uri="{FF2B5EF4-FFF2-40B4-BE49-F238E27FC236}">
                <a16:creationId xmlns:a16="http://schemas.microsoft.com/office/drawing/2014/main" id="{F872ADF4-FCCD-5389-909C-60848BFEA662}"/>
              </a:ext>
            </a:extLst>
          </p:cNvPr>
          <p:cNvSpPr>
            <a:spLocks noGrp="1"/>
          </p:cNvSpPr>
          <p:nvPr>
            <p:ph type="sldNum" sz="quarter" idx="12"/>
          </p:nvPr>
        </p:nvSpPr>
        <p:spPr/>
        <p:txBody>
          <a:bodyPr/>
          <a:lstStyle/>
          <a:p>
            <a:fld id="{FE024F78-56A6-7740-B68D-8D4D026EDF3F}" type="slidenum">
              <a:rPr lang="en-US" smtClean="0"/>
              <a:pPr/>
              <a:t>9</a:t>
            </a:fld>
            <a:endParaRPr lang="en-US" dirty="0"/>
          </a:p>
        </p:txBody>
      </p:sp>
    </p:spTree>
    <p:extLst>
      <p:ext uri="{BB962C8B-B14F-4D97-AF65-F5344CB8AC3E}">
        <p14:creationId xmlns:p14="http://schemas.microsoft.com/office/powerpoint/2010/main" val="2507544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2000" fill="hold"/>
                                        <p:tgtEl>
                                          <p:spTgt spid="3">
                                            <p:txEl>
                                              <p:pRg st="0" end="0"/>
                                            </p:txEl>
                                          </p:spTgt>
                                        </p:tgtEl>
                                      </p:cBhvr>
                                      <p:by x="150000" y="150000"/>
                                    </p:animScale>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animEffect transition="in" filter="wipe(down)">
                                      <p:cBhvr>
                                        <p:cTn id="11" dur="500"/>
                                        <p:tgtEl>
                                          <p:spTgt spid="5">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4" presetClass="entr" presetSubtype="10" fill="hold" nodeType="clickEffect">
                                  <p:stCondLst>
                                    <p:cond delay="0"/>
                                  </p:stCondLst>
                                  <p:childTnLst>
                                    <p:set>
                                      <p:cBhvr>
                                        <p:cTn id="15"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6" dur="500"/>
                                        <p:tgtEl>
                                          <p:spTgt spid="5">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5">
                                            <p:txEl>
                                              <p:pRg st="2" end="2"/>
                                            </p:txEl>
                                          </p:spTgt>
                                        </p:tgtEl>
                                        <p:attrNameLst>
                                          <p:attrName>style.visibility</p:attrName>
                                        </p:attrNameLst>
                                      </p:cBhvr>
                                      <p:to>
                                        <p:strVal val="visible"/>
                                      </p:to>
                                    </p:set>
                                    <p:animEffect transition="in" filter="fade">
                                      <p:cBhvr>
                                        <p:cTn id="21" dur="500"/>
                                        <p:tgtEl>
                                          <p:spTgt spid="5">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5">
                                            <p:txEl>
                                              <p:pRg st="3" end="3"/>
                                            </p:txEl>
                                          </p:spTgt>
                                        </p:tgtEl>
                                        <p:attrNameLst>
                                          <p:attrName>style.visibility</p:attrName>
                                        </p:attrNameLst>
                                      </p:cBhvr>
                                      <p:to>
                                        <p:strVal val="visible"/>
                                      </p:to>
                                    </p:set>
                                    <p:anim calcmode="lin" valueType="num">
                                      <p:cBhvr>
                                        <p:cTn id="26" dur="500" fill="hold"/>
                                        <p:tgtEl>
                                          <p:spTgt spid="5">
                                            <p:txEl>
                                              <p:pRg st="3" end="3"/>
                                            </p:txEl>
                                          </p:spTgt>
                                        </p:tgtEl>
                                        <p:attrNameLst>
                                          <p:attrName>ppt_w</p:attrName>
                                        </p:attrNameLst>
                                      </p:cBhvr>
                                      <p:tavLst>
                                        <p:tav tm="0">
                                          <p:val>
                                            <p:fltVal val="0"/>
                                          </p:val>
                                        </p:tav>
                                        <p:tav tm="100000">
                                          <p:val>
                                            <p:strVal val="#ppt_w"/>
                                          </p:val>
                                        </p:tav>
                                      </p:tavLst>
                                    </p:anim>
                                    <p:anim calcmode="lin" valueType="num">
                                      <p:cBhvr>
                                        <p:cTn id="27" dur="500" fill="hold"/>
                                        <p:tgtEl>
                                          <p:spTgt spid="5">
                                            <p:txEl>
                                              <p:pRg st="3" end="3"/>
                                            </p:txEl>
                                          </p:spTgt>
                                        </p:tgtEl>
                                        <p:attrNameLst>
                                          <p:attrName>ppt_h</p:attrName>
                                        </p:attrNameLst>
                                      </p:cBhvr>
                                      <p:tavLst>
                                        <p:tav tm="0">
                                          <p:val>
                                            <p:fltVal val="0"/>
                                          </p:val>
                                        </p:tav>
                                        <p:tav tm="100000">
                                          <p:val>
                                            <p:strVal val="#ppt_h"/>
                                          </p:val>
                                        </p:tav>
                                      </p:tavLst>
                                    </p:anim>
                                    <p:animEffect transition="in" filter="fade">
                                      <p:cBhvr>
                                        <p:cTn id="28" dur="500"/>
                                        <p:tgtEl>
                                          <p:spTgt spid="5">
                                            <p:txEl>
                                              <p:pRg st="3" end="3"/>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26" presetClass="entr" presetSubtype="0" fill="hold" nodeType="clickEffect">
                                  <p:stCondLst>
                                    <p:cond delay="0"/>
                                  </p:stCondLst>
                                  <p:childTnLst>
                                    <p:set>
                                      <p:cBhvr>
                                        <p:cTn id="32" dur="1" fill="hold">
                                          <p:stCondLst>
                                            <p:cond delay="0"/>
                                          </p:stCondLst>
                                        </p:cTn>
                                        <p:tgtEl>
                                          <p:spTgt spid="5">
                                            <p:txEl>
                                              <p:pRg st="4" end="4"/>
                                            </p:txEl>
                                          </p:spTgt>
                                        </p:tgtEl>
                                        <p:attrNameLst>
                                          <p:attrName>style.visibility</p:attrName>
                                        </p:attrNameLst>
                                      </p:cBhvr>
                                      <p:to>
                                        <p:strVal val="visible"/>
                                      </p:to>
                                    </p:set>
                                    <p:animEffect transition="in" filter="wipe(down)">
                                      <p:cBhvr>
                                        <p:cTn id="33" dur="580">
                                          <p:stCondLst>
                                            <p:cond delay="0"/>
                                          </p:stCondLst>
                                        </p:cTn>
                                        <p:tgtEl>
                                          <p:spTgt spid="5">
                                            <p:txEl>
                                              <p:pRg st="4" end="4"/>
                                            </p:txEl>
                                          </p:spTgt>
                                        </p:tgtEl>
                                      </p:cBhvr>
                                    </p:animEffect>
                                    <p:anim calcmode="lin" valueType="num">
                                      <p:cBhvr>
                                        <p:cTn id="34" dur="1822" tmFilter="0,0; 0.14,0.36; 0.43,0.73; 0.71,0.91; 1.0,1.0">
                                          <p:stCondLst>
                                            <p:cond delay="0"/>
                                          </p:stCondLst>
                                        </p:cTn>
                                        <p:tgtEl>
                                          <p:spTgt spid="5">
                                            <p:txEl>
                                              <p:pRg st="4" end="4"/>
                                            </p:txEl>
                                          </p:spTgt>
                                        </p:tgtEl>
                                        <p:attrNameLst>
                                          <p:attrName>ppt_x</p:attrName>
                                        </p:attrNameLst>
                                      </p:cBhvr>
                                      <p:tavLst>
                                        <p:tav tm="0">
                                          <p:val>
                                            <p:strVal val="#ppt_x-0.25"/>
                                          </p:val>
                                        </p:tav>
                                        <p:tav tm="100000">
                                          <p:val>
                                            <p:strVal val="#ppt_x"/>
                                          </p:val>
                                        </p:tav>
                                      </p:tavLst>
                                    </p:anim>
                                    <p:anim calcmode="lin" valueType="num">
                                      <p:cBhvr>
                                        <p:cTn id="35" dur="664" tmFilter="0.0,0.0; 0.25,0.07; 0.50,0.2; 0.75,0.467; 1.0,1.0">
                                          <p:stCondLst>
                                            <p:cond delay="0"/>
                                          </p:stCondLst>
                                        </p:cTn>
                                        <p:tgtEl>
                                          <p:spTgt spid="5">
                                            <p:txEl>
                                              <p:pRg st="4" end="4"/>
                                            </p:txEl>
                                          </p:spTgt>
                                        </p:tgtEl>
                                        <p:attrNameLst>
                                          <p:attrName>ppt_y</p:attrName>
                                        </p:attrNameLst>
                                      </p:cBhvr>
                                      <p:tavLst>
                                        <p:tav tm="0" fmla="#ppt_y-sin(pi*$)/3">
                                          <p:val>
                                            <p:fltVal val="0.5"/>
                                          </p:val>
                                        </p:tav>
                                        <p:tav tm="100000">
                                          <p:val>
                                            <p:fltVal val="1"/>
                                          </p:val>
                                        </p:tav>
                                      </p:tavLst>
                                    </p:anim>
                                    <p:anim calcmode="lin" valueType="num">
                                      <p:cBhvr>
                                        <p:cTn id="36" dur="664" tmFilter="0, 0; 0.125,0.2665; 0.25,0.4; 0.375,0.465; 0.5,0.5;  0.625,0.535; 0.75,0.6; 0.875,0.7335; 1,1">
                                          <p:stCondLst>
                                            <p:cond delay="664"/>
                                          </p:stCondLst>
                                        </p:cTn>
                                        <p:tgtEl>
                                          <p:spTgt spid="5">
                                            <p:txEl>
                                              <p:pRg st="4" end="4"/>
                                            </p:txEl>
                                          </p:spTgt>
                                        </p:tgtEl>
                                        <p:attrNameLst>
                                          <p:attrName>ppt_y</p:attrName>
                                        </p:attrNameLst>
                                      </p:cBhvr>
                                      <p:tavLst>
                                        <p:tav tm="0" fmla="#ppt_y-sin(pi*$)/9">
                                          <p:val>
                                            <p:fltVal val="0"/>
                                          </p:val>
                                        </p:tav>
                                        <p:tav tm="100000">
                                          <p:val>
                                            <p:fltVal val="1"/>
                                          </p:val>
                                        </p:tav>
                                      </p:tavLst>
                                    </p:anim>
                                    <p:anim calcmode="lin" valueType="num">
                                      <p:cBhvr>
                                        <p:cTn id="37" dur="332" tmFilter="0, 0; 0.125,0.2665; 0.25,0.4; 0.375,0.465; 0.5,0.5;  0.625,0.535; 0.75,0.6; 0.875,0.7335; 1,1">
                                          <p:stCondLst>
                                            <p:cond delay="1324"/>
                                          </p:stCondLst>
                                        </p:cTn>
                                        <p:tgtEl>
                                          <p:spTgt spid="5">
                                            <p:txEl>
                                              <p:pRg st="4" end="4"/>
                                            </p:txEl>
                                          </p:spTgt>
                                        </p:tgtEl>
                                        <p:attrNameLst>
                                          <p:attrName>ppt_y</p:attrName>
                                        </p:attrNameLst>
                                      </p:cBhvr>
                                      <p:tavLst>
                                        <p:tav tm="0" fmla="#ppt_y-sin(pi*$)/27">
                                          <p:val>
                                            <p:fltVal val="0"/>
                                          </p:val>
                                        </p:tav>
                                        <p:tav tm="100000">
                                          <p:val>
                                            <p:fltVal val="1"/>
                                          </p:val>
                                        </p:tav>
                                      </p:tavLst>
                                    </p:anim>
                                    <p:anim calcmode="lin" valueType="num">
                                      <p:cBhvr>
                                        <p:cTn id="38" dur="164" tmFilter="0, 0; 0.125,0.2665; 0.25,0.4; 0.375,0.465; 0.5,0.5;  0.625,0.535; 0.75,0.6; 0.875,0.7335; 1,1">
                                          <p:stCondLst>
                                            <p:cond delay="1656"/>
                                          </p:stCondLst>
                                        </p:cTn>
                                        <p:tgtEl>
                                          <p:spTgt spid="5">
                                            <p:txEl>
                                              <p:pRg st="4" end="4"/>
                                            </p:txEl>
                                          </p:spTgt>
                                        </p:tgtEl>
                                        <p:attrNameLst>
                                          <p:attrName>ppt_y</p:attrName>
                                        </p:attrNameLst>
                                      </p:cBhvr>
                                      <p:tavLst>
                                        <p:tav tm="0" fmla="#ppt_y-sin(pi*$)/81">
                                          <p:val>
                                            <p:fltVal val="0"/>
                                          </p:val>
                                        </p:tav>
                                        <p:tav tm="100000">
                                          <p:val>
                                            <p:fltVal val="1"/>
                                          </p:val>
                                        </p:tav>
                                      </p:tavLst>
                                    </p:anim>
                                    <p:animScale>
                                      <p:cBhvr>
                                        <p:cTn id="39" dur="26">
                                          <p:stCondLst>
                                            <p:cond delay="650"/>
                                          </p:stCondLst>
                                        </p:cTn>
                                        <p:tgtEl>
                                          <p:spTgt spid="5">
                                            <p:txEl>
                                              <p:pRg st="4" end="4"/>
                                            </p:txEl>
                                          </p:spTgt>
                                        </p:tgtEl>
                                      </p:cBhvr>
                                      <p:to x="100000" y="60000"/>
                                    </p:animScale>
                                    <p:animScale>
                                      <p:cBhvr>
                                        <p:cTn id="40" dur="166" decel="50000">
                                          <p:stCondLst>
                                            <p:cond delay="676"/>
                                          </p:stCondLst>
                                        </p:cTn>
                                        <p:tgtEl>
                                          <p:spTgt spid="5">
                                            <p:txEl>
                                              <p:pRg st="4" end="4"/>
                                            </p:txEl>
                                          </p:spTgt>
                                        </p:tgtEl>
                                      </p:cBhvr>
                                      <p:to x="100000" y="100000"/>
                                    </p:animScale>
                                    <p:animScale>
                                      <p:cBhvr>
                                        <p:cTn id="41" dur="26">
                                          <p:stCondLst>
                                            <p:cond delay="1312"/>
                                          </p:stCondLst>
                                        </p:cTn>
                                        <p:tgtEl>
                                          <p:spTgt spid="5">
                                            <p:txEl>
                                              <p:pRg st="4" end="4"/>
                                            </p:txEl>
                                          </p:spTgt>
                                        </p:tgtEl>
                                      </p:cBhvr>
                                      <p:to x="100000" y="80000"/>
                                    </p:animScale>
                                    <p:animScale>
                                      <p:cBhvr>
                                        <p:cTn id="42" dur="166" decel="50000">
                                          <p:stCondLst>
                                            <p:cond delay="1338"/>
                                          </p:stCondLst>
                                        </p:cTn>
                                        <p:tgtEl>
                                          <p:spTgt spid="5">
                                            <p:txEl>
                                              <p:pRg st="4" end="4"/>
                                            </p:txEl>
                                          </p:spTgt>
                                        </p:tgtEl>
                                      </p:cBhvr>
                                      <p:to x="100000" y="100000"/>
                                    </p:animScale>
                                    <p:animScale>
                                      <p:cBhvr>
                                        <p:cTn id="43" dur="26">
                                          <p:stCondLst>
                                            <p:cond delay="1642"/>
                                          </p:stCondLst>
                                        </p:cTn>
                                        <p:tgtEl>
                                          <p:spTgt spid="5">
                                            <p:txEl>
                                              <p:pRg st="4" end="4"/>
                                            </p:txEl>
                                          </p:spTgt>
                                        </p:tgtEl>
                                      </p:cBhvr>
                                      <p:to x="100000" y="90000"/>
                                    </p:animScale>
                                    <p:animScale>
                                      <p:cBhvr>
                                        <p:cTn id="44" dur="166" decel="50000">
                                          <p:stCondLst>
                                            <p:cond delay="1668"/>
                                          </p:stCondLst>
                                        </p:cTn>
                                        <p:tgtEl>
                                          <p:spTgt spid="5">
                                            <p:txEl>
                                              <p:pRg st="4" end="4"/>
                                            </p:txEl>
                                          </p:spTgt>
                                        </p:tgtEl>
                                      </p:cBhvr>
                                      <p:to x="100000" y="100000"/>
                                    </p:animScale>
                                    <p:animScale>
                                      <p:cBhvr>
                                        <p:cTn id="45" dur="26">
                                          <p:stCondLst>
                                            <p:cond delay="1808"/>
                                          </p:stCondLst>
                                        </p:cTn>
                                        <p:tgtEl>
                                          <p:spTgt spid="5">
                                            <p:txEl>
                                              <p:pRg st="4" end="4"/>
                                            </p:txEl>
                                          </p:spTgt>
                                        </p:tgtEl>
                                      </p:cBhvr>
                                      <p:to x="100000" y="95000"/>
                                    </p:animScale>
                                    <p:animScale>
                                      <p:cBhvr>
                                        <p:cTn id="46" dur="166" decel="50000">
                                          <p:stCondLst>
                                            <p:cond delay="1834"/>
                                          </p:stCondLst>
                                        </p:cTn>
                                        <p:tgtEl>
                                          <p:spTgt spid="5">
                                            <p:txEl>
                                              <p:pRg st="4" end="4"/>
                                            </p:txEl>
                                          </p:spTgt>
                                        </p:tgtEl>
                                      </p:cBhvr>
                                      <p:to x="100000" y="100000"/>
                                    </p:animScale>
                                  </p:childTnLst>
                                </p:cTn>
                              </p:par>
                            </p:childTnLst>
                          </p:cTn>
                        </p:par>
                      </p:childTnLst>
                    </p:cTn>
                  </p:par>
                  <p:par>
                    <p:cTn id="47" fill="hold">
                      <p:stCondLst>
                        <p:cond delay="indefinite"/>
                      </p:stCondLst>
                      <p:childTnLst>
                        <p:par>
                          <p:cTn id="48" fill="hold">
                            <p:stCondLst>
                              <p:cond delay="0"/>
                            </p:stCondLst>
                            <p:childTnLst>
                              <p:par>
                                <p:cTn id="49" presetID="32" presetClass="emph" presetSubtype="0" fill="hold" nodeType="clickEffect">
                                  <p:stCondLst>
                                    <p:cond delay="0"/>
                                  </p:stCondLst>
                                  <p:childTnLst>
                                    <p:animRot by="120000">
                                      <p:cBhvr>
                                        <p:cTn id="50" dur="100" fill="hold">
                                          <p:stCondLst>
                                            <p:cond delay="0"/>
                                          </p:stCondLst>
                                        </p:cTn>
                                        <p:tgtEl>
                                          <p:spTgt spid="4">
                                            <p:txEl>
                                              <p:pRg st="0" end="0"/>
                                            </p:txEl>
                                          </p:spTgt>
                                        </p:tgtEl>
                                        <p:attrNameLst>
                                          <p:attrName>r</p:attrName>
                                        </p:attrNameLst>
                                      </p:cBhvr>
                                    </p:animRot>
                                    <p:animRot by="-240000">
                                      <p:cBhvr>
                                        <p:cTn id="51" dur="200" fill="hold">
                                          <p:stCondLst>
                                            <p:cond delay="200"/>
                                          </p:stCondLst>
                                        </p:cTn>
                                        <p:tgtEl>
                                          <p:spTgt spid="4">
                                            <p:txEl>
                                              <p:pRg st="0" end="0"/>
                                            </p:txEl>
                                          </p:spTgt>
                                        </p:tgtEl>
                                        <p:attrNameLst>
                                          <p:attrName>r</p:attrName>
                                        </p:attrNameLst>
                                      </p:cBhvr>
                                    </p:animRot>
                                    <p:animRot by="240000">
                                      <p:cBhvr>
                                        <p:cTn id="52" dur="200" fill="hold">
                                          <p:stCondLst>
                                            <p:cond delay="400"/>
                                          </p:stCondLst>
                                        </p:cTn>
                                        <p:tgtEl>
                                          <p:spTgt spid="4">
                                            <p:txEl>
                                              <p:pRg st="0" end="0"/>
                                            </p:txEl>
                                          </p:spTgt>
                                        </p:tgtEl>
                                        <p:attrNameLst>
                                          <p:attrName>r</p:attrName>
                                        </p:attrNameLst>
                                      </p:cBhvr>
                                    </p:animRot>
                                    <p:animRot by="-240000">
                                      <p:cBhvr>
                                        <p:cTn id="53" dur="200" fill="hold">
                                          <p:stCondLst>
                                            <p:cond delay="600"/>
                                          </p:stCondLst>
                                        </p:cTn>
                                        <p:tgtEl>
                                          <p:spTgt spid="4">
                                            <p:txEl>
                                              <p:pRg st="0" end="0"/>
                                            </p:txEl>
                                          </p:spTgt>
                                        </p:tgtEl>
                                        <p:attrNameLst>
                                          <p:attrName>r</p:attrName>
                                        </p:attrNameLst>
                                      </p:cBhvr>
                                    </p:animRot>
                                    <p:animRot by="120000">
                                      <p:cBhvr>
                                        <p:cTn id="54" dur="200" fill="hold">
                                          <p:stCondLst>
                                            <p:cond delay="800"/>
                                          </p:stCondLst>
                                        </p:cTn>
                                        <p:tgtEl>
                                          <p:spTgt spid="4">
                                            <p:txEl>
                                              <p:pRg st="0" end="0"/>
                                            </p:txEl>
                                          </p:spTgt>
                                        </p:tgtEl>
                                        <p:attrNameLst>
                                          <p:attrName>r</p:attrName>
                                        </p:attrNameLst>
                                      </p:cBhvr>
                                    </p:animRot>
                                  </p:childTnLst>
                                </p:cTn>
                              </p:par>
                            </p:childTnLst>
                          </p:cTn>
                        </p:par>
                      </p:childTnLst>
                    </p:cTn>
                  </p:par>
                  <p:par>
                    <p:cTn id="55" fill="hold">
                      <p:stCondLst>
                        <p:cond delay="indefinite"/>
                      </p:stCondLst>
                      <p:childTnLst>
                        <p:par>
                          <p:cTn id="56" fill="hold">
                            <p:stCondLst>
                              <p:cond delay="0"/>
                            </p:stCondLst>
                            <p:childTnLst>
                              <p:par>
                                <p:cTn id="57" presetID="14" presetClass="entr" presetSubtype="10" fill="hold" nodeType="clickEffect">
                                  <p:stCondLst>
                                    <p:cond delay="0"/>
                                  </p:stCondLst>
                                  <p:childTnLst>
                                    <p:set>
                                      <p:cBhvr>
                                        <p:cTn id="58" dur="1" fill="hold">
                                          <p:stCondLst>
                                            <p:cond delay="0"/>
                                          </p:stCondLst>
                                        </p:cTn>
                                        <p:tgtEl>
                                          <p:spTgt spid="6">
                                            <p:txEl>
                                              <p:pRg st="0" end="0"/>
                                            </p:txEl>
                                          </p:spTgt>
                                        </p:tgtEl>
                                        <p:attrNameLst>
                                          <p:attrName>style.visibility</p:attrName>
                                        </p:attrNameLst>
                                      </p:cBhvr>
                                      <p:to>
                                        <p:strVal val="visible"/>
                                      </p:to>
                                    </p:set>
                                    <p:animEffect transition="in" filter="randombar(horizontal)">
                                      <p:cBhvr>
                                        <p:cTn id="59" dur="500"/>
                                        <p:tgtEl>
                                          <p:spTgt spid="6">
                                            <p:txEl>
                                              <p:pRg st="0" end="0"/>
                                            </p:txEl>
                                          </p:spTgt>
                                        </p:tgtEl>
                                      </p:cBhvr>
                                    </p:animEffec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nodeType="clickEffect">
                                  <p:stCondLst>
                                    <p:cond delay="0"/>
                                  </p:stCondLst>
                                  <p:childTnLst>
                                    <p:set>
                                      <p:cBhvr>
                                        <p:cTn id="63"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64" fill="hold">
                      <p:stCondLst>
                        <p:cond delay="indefinite"/>
                      </p:stCondLst>
                      <p:childTnLst>
                        <p:par>
                          <p:cTn id="65" fill="hold">
                            <p:stCondLst>
                              <p:cond delay="0"/>
                            </p:stCondLst>
                            <p:childTnLst>
                              <p:par>
                                <p:cTn id="66" presetID="31" presetClass="entr" presetSubtype="0" fill="hold" nodeType="clickEffect">
                                  <p:stCondLst>
                                    <p:cond delay="0"/>
                                  </p:stCondLst>
                                  <p:childTnLst>
                                    <p:set>
                                      <p:cBhvr>
                                        <p:cTn id="67" dur="1" fill="hold">
                                          <p:stCondLst>
                                            <p:cond delay="0"/>
                                          </p:stCondLst>
                                        </p:cTn>
                                        <p:tgtEl>
                                          <p:spTgt spid="6">
                                            <p:txEl>
                                              <p:pRg st="2" end="2"/>
                                            </p:txEl>
                                          </p:spTgt>
                                        </p:tgtEl>
                                        <p:attrNameLst>
                                          <p:attrName>style.visibility</p:attrName>
                                        </p:attrNameLst>
                                      </p:cBhvr>
                                      <p:to>
                                        <p:strVal val="visible"/>
                                      </p:to>
                                    </p:set>
                                    <p:anim calcmode="lin" valueType="num">
                                      <p:cBhvr>
                                        <p:cTn id="68" dur="1000" fill="hold"/>
                                        <p:tgtEl>
                                          <p:spTgt spid="6">
                                            <p:txEl>
                                              <p:pRg st="2" end="2"/>
                                            </p:txEl>
                                          </p:spTgt>
                                        </p:tgtEl>
                                        <p:attrNameLst>
                                          <p:attrName>ppt_w</p:attrName>
                                        </p:attrNameLst>
                                      </p:cBhvr>
                                      <p:tavLst>
                                        <p:tav tm="0">
                                          <p:val>
                                            <p:fltVal val="0"/>
                                          </p:val>
                                        </p:tav>
                                        <p:tav tm="100000">
                                          <p:val>
                                            <p:strVal val="#ppt_w"/>
                                          </p:val>
                                        </p:tav>
                                      </p:tavLst>
                                    </p:anim>
                                    <p:anim calcmode="lin" valueType="num">
                                      <p:cBhvr>
                                        <p:cTn id="69" dur="1000" fill="hold"/>
                                        <p:tgtEl>
                                          <p:spTgt spid="6">
                                            <p:txEl>
                                              <p:pRg st="2" end="2"/>
                                            </p:txEl>
                                          </p:spTgt>
                                        </p:tgtEl>
                                        <p:attrNameLst>
                                          <p:attrName>ppt_h</p:attrName>
                                        </p:attrNameLst>
                                      </p:cBhvr>
                                      <p:tavLst>
                                        <p:tav tm="0">
                                          <p:val>
                                            <p:fltVal val="0"/>
                                          </p:val>
                                        </p:tav>
                                        <p:tav tm="100000">
                                          <p:val>
                                            <p:strVal val="#ppt_h"/>
                                          </p:val>
                                        </p:tav>
                                      </p:tavLst>
                                    </p:anim>
                                    <p:anim calcmode="lin" valueType="num">
                                      <p:cBhvr>
                                        <p:cTn id="70" dur="1000" fill="hold"/>
                                        <p:tgtEl>
                                          <p:spTgt spid="6">
                                            <p:txEl>
                                              <p:pRg st="2" end="2"/>
                                            </p:txEl>
                                          </p:spTgt>
                                        </p:tgtEl>
                                        <p:attrNameLst>
                                          <p:attrName>style.rotation</p:attrName>
                                        </p:attrNameLst>
                                      </p:cBhvr>
                                      <p:tavLst>
                                        <p:tav tm="0">
                                          <p:val>
                                            <p:fltVal val="90"/>
                                          </p:val>
                                        </p:tav>
                                        <p:tav tm="100000">
                                          <p:val>
                                            <p:fltVal val="0"/>
                                          </p:val>
                                        </p:tav>
                                      </p:tavLst>
                                    </p:anim>
                                    <p:animEffect transition="in" filter="fade">
                                      <p:cBhvr>
                                        <p:cTn id="71" dur="10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Custom 17">
      <a:dk1>
        <a:srgbClr val="000000"/>
      </a:dk1>
      <a:lt1>
        <a:srgbClr val="FFFFFF"/>
      </a:lt1>
      <a:dk2>
        <a:srgbClr val="FC4EFB"/>
      </a:dk2>
      <a:lt2>
        <a:srgbClr val="E7E6E6"/>
      </a:lt2>
      <a:accent1>
        <a:srgbClr val="FAF24C"/>
      </a:accent1>
      <a:accent2>
        <a:srgbClr val="5EFCAC"/>
      </a:accent2>
      <a:accent3>
        <a:srgbClr val="73EBF9"/>
      </a:accent3>
      <a:accent4>
        <a:srgbClr val="316CFC"/>
      </a:accent4>
      <a:accent5>
        <a:srgbClr val="B059FD"/>
      </a:accent5>
      <a:accent6>
        <a:srgbClr val="9405FC"/>
      </a:accent6>
      <a:hlink>
        <a:srgbClr val="FFFFFF"/>
      </a:hlink>
      <a:folHlink>
        <a:srgbClr val="FFFFFF"/>
      </a:folHlink>
    </a:clrScheme>
    <a:fontScheme name="Custom 15">
      <a:majorFont>
        <a:latin typeface="Biome"/>
        <a:ea typeface=""/>
        <a:cs typeface=""/>
      </a:majorFont>
      <a:minorFont>
        <a:latin typeface="Arial Nov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cientific-Findings_WAC_CP_v10" id="{DFB4E90D-091B-45B9-9CB3-B93AA2CDF265}" vid="{C9138B91-C486-4852-8AB0-95D8040FA95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4" ma:contentTypeDescription="Create a new document." ma:contentTypeScope="" ma:versionID="2d714a3296df14eba7a100bb665443ca">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49549bf45bfbbfb6cffed527380e77e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D9DD645B-D823-4D85-A8AC-AFAC8212B2F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4C44BFB8-0B48-48D5-A0BA-9317960E8F6C}">
  <ds:schemaRefs>
    <ds:schemaRef ds:uri="http://schemas.microsoft.com/sharepoint/v3/contenttype/forms"/>
  </ds:schemaRefs>
</ds:datastoreItem>
</file>

<file path=customXml/itemProps3.xml><?xml version="1.0" encoding="utf-8"?>
<ds:datastoreItem xmlns:ds="http://schemas.openxmlformats.org/officeDocument/2006/customXml" ds:itemID="{C86D7367-F508-4F80-B02C-79260B726607}">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{E27F4FBB-4738-461C-A619-D12674F6DE5C}tf11936837_win32</Template>
  <TotalTime>54</TotalTime>
  <Words>378</Words>
  <Application>Microsoft Office PowerPoint</Application>
  <PresentationFormat>Widescreen</PresentationFormat>
  <Paragraphs>82</Paragraphs>
  <Slides>12</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12</vt:i4>
      </vt:variant>
    </vt:vector>
  </HeadingPairs>
  <TitlesOfParts>
    <vt:vector size="20" baseType="lpstr">
      <vt:lpstr>Arial</vt:lpstr>
      <vt:lpstr>Arial Nova</vt:lpstr>
      <vt:lpstr>Biome</vt:lpstr>
      <vt:lpstr>Biome Light</vt:lpstr>
      <vt:lpstr>Calibri</vt:lpstr>
      <vt:lpstr>Century Gothic</vt:lpstr>
      <vt:lpstr>Segoe UI</vt:lpstr>
      <vt:lpstr>Office Theme</vt:lpstr>
      <vt:lpstr>DATA </vt:lpstr>
      <vt:lpstr>Introduction</vt:lpstr>
      <vt:lpstr>Overview</vt:lpstr>
      <vt:lpstr>Key Concepts</vt:lpstr>
      <vt:lpstr>Importance of Data Analytics</vt:lpstr>
      <vt:lpstr>Data Analytics</vt:lpstr>
      <vt:lpstr>General Overview</vt:lpstr>
      <vt:lpstr>Introduction</vt:lpstr>
      <vt:lpstr>Importance within the Computational Landscape</vt:lpstr>
      <vt:lpstr>Future Trends IN Computing Analytics.</vt:lpstr>
      <vt:lpstr>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dc:title>
  <dc:creator>Harriet Modey-Agbenyenu</dc:creator>
  <cp:lastModifiedBy>Harriet Modey-Agbenyenu</cp:lastModifiedBy>
  <cp:revision>1</cp:revision>
  <dcterms:created xsi:type="dcterms:W3CDTF">2024-01-06T12:15:53Z</dcterms:created>
  <dcterms:modified xsi:type="dcterms:W3CDTF">2024-01-07T14:43:32Z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